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02CEC-76F2-9AE8-B2A0-D7AEA0B5820E}" v="13" dt="2025-02-17T00:55:05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3227B9F4-873D-E9B3-142E-7B0B33869B82}"/>
    <pc:docChg chg="modSld">
      <pc:chgData name="Cathy Friesen" userId="S::cathy.friesen@operationworld.org::4b911d97-c06d-45ce-a5f8-d43e0fc64acb" providerId="AD" clId="Web-{3227B9F4-873D-E9B3-142E-7B0B33869B82}" dt="2025-01-05T01:17:14.333" v="1" actId="20577"/>
      <pc:docMkLst>
        <pc:docMk/>
      </pc:docMkLst>
      <pc:sldChg chg="modSp">
        <pc:chgData name="Cathy Friesen" userId="S::cathy.friesen@operationworld.org::4b911d97-c06d-45ce-a5f8-d43e0fc64acb" providerId="AD" clId="Web-{3227B9F4-873D-E9B3-142E-7B0B33869B82}" dt="2025-01-05T01:17:14.333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3227B9F4-873D-E9B3-142E-7B0B33869B82}" dt="2025-01-05T01:17:14.333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35102CEC-76F2-9AE8-B2A0-D7AEA0B5820E}"/>
    <pc:docChg chg="modSld">
      <pc:chgData name="John Friesen" userId="S::john.friesen@operationworld.org::9d3a757e-09a8-42a2-b315-fa47145d8ae5" providerId="AD" clId="Web-{35102CEC-76F2-9AE8-B2A0-D7AEA0B5820E}" dt="2025-02-17T00:55:05.021" v="12"/>
      <pc:docMkLst>
        <pc:docMk/>
      </pc:docMkLst>
      <pc:sldChg chg="modSp">
        <pc:chgData name="John Friesen" userId="S::john.friesen@operationworld.org::9d3a757e-09a8-42a2-b315-fa47145d8ae5" providerId="AD" clId="Web-{35102CEC-76F2-9AE8-B2A0-D7AEA0B5820E}" dt="2025-02-17T00:54:30.254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35102CEC-76F2-9AE8-B2A0-D7AEA0B5820E}" dt="2025-02-17T00:54:26.848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35102CEC-76F2-9AE8-B2A0-D7AEA0B5820E}" dt="2025-02-17T00:54:30.254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35102CEC-76F2-9AE8-B2A0-D7AEA0B5820E}" dt="2025-02-17T00:54:30.254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35102CEC-76F2-9AE8-B2A0-D7AEA0B5820E}" dt="2025-02-17T00:55:05.021" v="12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35102CEC-76F2-9AE8-B2A0-D7AEA0B5820E}" dt="2025-02-17T00:55:05.021" v="1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A4233149-0D21-E1A2-372A-2139ABAC4DE1}"/>
    <pc:docChg chg="modSld">
      <pc:chgData name="John Friesen" userId="S::john.friesen@operationworld.org::9d3a757e-09a8-42a2-b315-fa47145d8ae5" providerId="AD" clId="Web-{A4233149-0D21-E1A2-372A-2139ABAC4DE1}" dt="2025-02-05T01:56:36.764" v="18"/>
      <pc:docMkLst>
        <pc:docMk/>
      </pc:docMkLst>
      <pc:sldChg chg="modSp">
        <pc:chgData name="John Friesen" userId="S::john.friesen@operationworld.org::9d3a757e-09a8-42a2-b315-fa47145d8ae5" providerId="AD" clId="Web-{A4233149-0D21-E1A2-372A-2139ABAC4DE1}" dt="2025-02-05T01:56:36.764" v="18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A4233149-0D21-E1A2-372A-2139ABAC4DE1}" dt="2025-02-05T01:56:36.764" v="18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A4233149-0D21-E1A2-372A-2139ABAC4DE1}" dt="2025-02-05T01:55:15.886" v="11" actId="1076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A4233149-0D21-E1A2-372A-2139ABAC4DE1}" dt="2025-02-05T01:54:59.541" v="8" actId="1076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John Friesen" userId="S::john.friesen@operationworld.org::9d3a757e-09a8-42a2-b315-fa47145d8ae5" providerId="AD" clId="Web-{A4233149-0D21-E1A2-372A-2139ABAC4DE1}" dt="2025-02-05T01:55:15.886" v="11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248275"/>
          <a:chOff x="285750" y="285750"/>
          <a:chExt cx="6191250" cy="52482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86" y="1538411"/>
            <a:ext cx="5715000" cy="363855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117886" y="2634411"/>
            <a:ext cx="3196452" cy="1446550"/>
            <a:chOff x="6191250" y="2705725"/>
            <a:chExt cx="3196452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196452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396FCF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396FCF"/>
                  </a:solidFill>
                  <a:latin typeface="Trebuchet MS"/>
                </a:rPr>
                <a:t>ESTONIA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6320790"/>
            <a:chOff x="285750" y="285750"/>
            <a:chExt cx="6010275" cy="632079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427301323"/>
                </p:ext>
              </p:extLst>
            </p:nvPr>
          </p:nvGraphicFramePr>
          <p:xfrm>
            <a:off x="381000" y="857250"/>
            <a:ext cx="5819776" cy="574929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Continent: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Europe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Tallinn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1,344,232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16.5 %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Estonian; Russian is still common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45.3 %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Non-religious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Estonia found political and economic success after the time of Soviet domination (1940-1988). Poverty remains a problem, and greed for material possessions grows as the economy grows. Estonia faces a crisis of values as the people become more and more secular in their attitudes. Pray for a wise and upright government to model righteousness and biblical values.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JF</PrayerPointComplete>
  </documentManagement>
</p:properties>
</file>

<file path=customXml/itemProps1.xml><?xml version="1.0" encoding="utf-8"?>
<ds:datastoreItem xmlns:ds="http://schemas.openxmlformats.org/officeDocument/2006/customXml" ds:itemID="{798B8A37-B84B-473C-B9AD-D29C3D905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5A4DED-F9C5-44A4-AC20-13F12BBAD232}"/>
</file>

<file path=customXml/itemProps3.xml><?xml version="1.0" encoding="utf-8"?>
<ds:datastoreItem xmlns:ds="http://schemas.openxmlformats.org/officeDocument/2006/customXml" ds:itemID="{30470F5E-A6A9-4F52-BB1A-762D2790BDCA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Theme2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23</cp:revision>
  <dcterms:created xsi:type="dcterms:W3CDTF">2024-12-17T23:28:49Z</dcterms:created>
  <dcterms:modified xsi:type="dcterms:W3CDTF">2025-02-17T00:55:12Z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