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1D896-DB69-4319-7981-AD477B380659}" v="22" dt="2025-02-19T04:25:45.501"/>
    <p1510:client id="{D5100926-F76C-E8D6-EE3B-F845CE2FC6ED}" v="38" dt="2025-02-18T10:30:32.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A7F1D896-DB69-4319-7981-AD477B380659}"/>
    <pc:docChg chg="modSld">
      <pc:chgData name="John Friesen" userId="S::john.friesen@operationworld.org::9d3a757e-09a8-42a2-b315-fa47145d8ae5" providerId="AD" clId="Web-{A7F1D896-DB69-4319-7981-AD477B380659}" dt="2025-02-19T04:25:40.579" v="18"/>
      <pc:docMkLst>
        <pc:docMk/>
      </pc:docMkLst>
      <pc:sldChg chg="modSp">
        <pc:chgData name="John Friesen" userId="S::john.friesen@operationworld.org::9d3a757e-09a8-42a2-b315-fa47145d8ae5" providerId="AD" clId="Web-{A7F1D896-DB69-4319-7981-AD477B380659}" dt="2025-02-19T04:25:40.579" v="18"/>
        <pc:sldMkLst>
          <pc:docMk/>
          <pc:sldMk cId="0" sldId="258"/>
        </pc:sldMkLst>
        <pc:graphicFrameChg chg="mod modGraphic">
          <ac:chgData name="John Friesen" userId="S::john.friesen@operationworld.org::9d3a757e-09a8-42a2-b315-fa47145d8ae5" providerId="AD" clId="Web-{A7F1D896-DB69-4319-7981-AD477B380659}" dt="2025-02-19T04:25:40.579" v="18"/>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01EE36EF-C6C1-BAC6-0DB3-034B791E1FCD}"/>
    <pc:docChg chg="modSld">
      <pc:chgData name="Cathy Friesen" userId="S::cathy.friesen@operationworld.org::4b911d97-c06d-45ce-a5f8-d43e0fc64acb" providerId="AD" clId="Web-{01EE36EF-C6C1-BAC6-0DB3-034B791E1FCD}" dt="2025-01-05T01:16:51.846" v="1" actId="20577"/>
      <pc:docMkLst>
        <pc:docMk/>
      </pc:docMkLst>
      <pc:sldChg chg="modSp">
        <pc:chgData name="Cathy Friesen" userId="S::cathy.friesen@operationworld.org::4b911d97-c06d-45ce-a5f8-d43e0fc64acb" providerId="AD" clId="Web-{01EE36EF-C6C1-BAC6-0DB3-034B791E1FCD}" dt="2025-01-05T01:16:51.846" v="1" actId="20577"/>
        <pc:sldMkLst>
          <pc:docMk/>
          <pc:sldMk cId="0" sldId="257"/>
        </pc:sldMkLst>
        <pc:spChg chg="mod">
          <ac:chgData name="Cathy Friesen" userId="S::cathy.friesen@operationworld.org::4b911d97-c06d-45ce-a5f8-d43e0fc64acb" providerId="AD" clId="Web-{01EE36EF-C6C1-BAC6-0DB3-034B791E1FCD}" dt="2025-01-05T01:16:51.846" v="1"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D5100926-F76C-E8D6-EE3B-F845CE2FC6ED}"/>
    <pc:docChg chg="modSld">
      <pc:chgData name="Jason Mandryk" userId="S::jason.mandryk@operationworld.org::69f238d9-e84d-44e5-aa58-b9aaca2cc301" providerId="AD" clId="Web-{D5100926-F76C-E8D6-EE3B-F845CE2FC6ED}" dt="2025-02-18T10:30:32.401" v="25" actId="1076"/>
      <pc:docMkLst>
        <pc:docMk/>
      </pc:docMkLst>
      <pc:sldChg chg="modSp">
        <pc:chgData name="Jason Mandryk" userId="S::jason.mandryk@operationworld.org::69f238d9-e84d-44e5-aa58-b9aaca2cc301" providerId="AD" clId="Web-{D5100926-F76C-E8D6-EE3B-F845CE2FC6ED}" dt="2025-02-18T10:26:20.692" v="5" actId="1076"/>
        <pc:sldMkLst>
          <pc:docMk/>
          <pc:sldMk cId="0" sldId="257"/>
        </pc:sldMkLst>
        <pc:spChg chg="mod">
          <ac:chgData name="Jason Mandryk" userId="S::jason.mandryk@operationworld.org::69f238d9-e84d-44e5-aa58-b9aaca2cc301" providerId="AD" clId="Web-{D5100926-F76C-E8D6-EE3B-F845CE2FC6ED}" dt="2025-02-18T10:26:17.645" v="4" actId="1076"/>
          <ac:spMkLst>
            <pc:docMk/>
            <pc:sldMk cId="0" sldId="257"/>
            <ac:spMk id="5" creationId="{00000000-0000-0000-0000-000000000000}"/>
          </ac:spMkLst>
        </pc:spChg>
        <pc:picChg chg="mod">
          <ac:chgData name="Jason Mandryk" userId="S::jason.mandryk@operationworld.org::69f238d9-e84d-44e5-aa58-b9aaca2cc301" providerId="AD" clId="Web-{D5100926-F76C-E8D6-EE3B-F845CE2FC6ED}" dt="2025-02-18T10:26:20.692" v="5" actId="1076"/>
          <ac:picMkLst>
            <pc:docMk/>
            <pc:sldMk cId="0" sldId="257"/>
            <ac:picMk id="2" creationId="{00000000-0000-0000-0000-000000000000}"/>
          </ac:picMkLst>
        </pc:picChg>
      </pc:sldChg>
      <pc:sldChg chg="modSp">
        <pc:chgData name="Jason Mandryk" userId="S::jason.mandryk@operationworld.org::69f238d9-e84d-44e5-aa58-b9aaca2cc301" providerId="AD" clId="Web-{D5100926-F76C-E8D6-EE3B-F845CE2FC6ED}" dt="2025-02-18T10:27:55.944" v="22" actId="20577"/>
        <pc:sldMkLst>
          <pc:docMk/>
          <pc:sldMk cId="0" sldId="259"/>
        </pc:sldMkLst>
        <pc:spChg chg="mod">
          <ac:chgData name="Jason Mandryk" userId="S::jason.mandryk@operationworld.org::69f238d9-e84d-44e5-aa58-b9aaca2cc301" providerId="AD" clId="Web-{D5100926-F76C-E8D6-EE3B-F845CE2FC6ED}" dt="2025-02-18T10:27:42.804" v="20" actId="1076"/>
          <ac:spMkLst>
            <pc:docMk/>
            <pc:sldMk cId="0" sldId="259"/>
            <ac:spMk id="2" creationId="{00000000-0000-0000-0000-000000000000}"/>
          </ac:spMkLst>
        </pc:spChg>
        <pc:spChg chg="mod">
          <ac:chgData name="Jason Mandryk" userId="S::jason.mandryk@operationworld.org::69f238d9-e84d-44e5-aa58-b9aaca2cc301" providerId="AD" clId="Web-{D5100926-F76C-E8D6-EE3B-F845CE2FC6ED}" dt="2025-02-18T10:27:55.944" v="22" actId="20577"/>
          <ac:spMkLst>
            <pc:docMk/>
            <pc:sldMk cId="0" sldId="259"/>
            <ac:spMk id="3" creationId="{00000000-0000-0000-0000-000000000000}"/>
          </ac:spMkLst>
        </pc:spChg>
      </pc:sldChg>
      <pc:sldChg chg="modSp">
        <pc:chgData name="Jason Mandryk" userId="S::jason.mandryk@operationworld.org::69f238d9-e84d-44e5-aa58-b9aaca2cc301" providerId="AD" clId="Web-{D5100926-F76C-E8D6-EE3B-F845CE2FC6ED}" dt="2025-02-18T10:30:32.401" v="25" actId="1076"/>
        <pc:sldMkLst>
          <pc:docMk/>
          <pc:sldMk cId="0" sldId="260"/>
        </pc:sldMkLst>
        <pc:spChg chg="mod">
          <ac:chgData name="Jason Mandryk" userId="S::jason.mandryk@operationworld.org::69f238d9-e84d-44e5-aa58-b9aaca2cc301" providerId="AD" clId="Web-{D5100926-F76C-E8D6-EE3B-F845CE2FC6ED}" dt="2025-02-18T10:30:32.401" v="25" actId="1076"/>
          <ac:spMkLst>
            <pc:docMk/>
            <pc:sldMk cId="0" sldId="260"/>
            <ac:spMk id="2" creationId="{00000000-0000-0000-0000-000000000000}"/>
          </ac:spMkLst>
        </pc:spChg>
        <pc:spChg chg="mod">
          <ac:chgData name="Jason Mandryk" userId="S::jason.mandryk@operationworld.org::69f238d9-e84d-44e5-aa58-b9aaca2cc301" providerId="AD" clId="Web-{D5100926-F76C-E8D6-EE3B-F845CE2FC6ED}" dt="2025-02-18T10:30:25.620" v="24" actId="1076"/>
          <ac:spMkLst>
            <pc:docMk/>
            <pc:sldMk cId="0" sldId="260"/>
            <ac:spMk id="3" creationId="{00000000-0000-0000-0000-000000000000}"/>
          </ac:spMkLst>
        </pc:spChg>
      </pc:sldChg>
    </pc:docChg>
  </pc:docChgLst>
  <pc:docChgLst>
    <pc:chgData name="John Friesen" userId="S::john.friesen@operationworld.org::9d3a757e-09a8-42a2-b315-fa47145d8ae5" providerId="AD" clId="Web-{D8E100BD-F6CB-4F43-8375-754E486A7824}"/>
    <pc:docChg chg="modSld">
      <pc:chgData name="John Friesen" userId="S::john.friesen@operationworld.org::9d3a757e-09a8-42a2-b315-fa47145d8ae5" providerId="AD" clId="Web-{D8E100BD-F6CB-4F43-8375-754E486A7824}" dt="2025-02-05T01:53:02.798" v="6"/>
      <pc:docMkLst>
        <pc:docMk/>
      </pc:docMkLst>
      <pc:sldChg chg="modSp">
        <pc:chgData name="John Friesen" userId="S::john.friesen@operationworld.org::9d3a757e-09a8-42a2-b315-fa47145d8ae5" providerId="AD" clId="Web-{D8E100BD-F6CB-4F43-8375-754E486A7824}" dt="2025-02-05T01:53:02.798" v="6"/>
        <pc:sldMkLst>
          <pc:docMk/>
          <pc:sldMk cId="0" sldId="258"/>
        </pc:sldMkLst>
        <pc:graphicFrameChg chg="mod modGraphic">
          <ac:chgData name="John Friesen" userId="S::john.friesen@operationworld.org::9d3a757e-09a8-42a2-b315-fa47145d8ae5" providerId="AD" clId="Web-{D8E100BD-F6CB-4F43-8375-754E486A7824}" dt="2025-02-05T01:53:02.798" v="6"/>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944605" y="1989277"/>
            <a:ext cx="5715000" cy="2857500"/>
          </a:xfrm>
          <a:prstGeom prst="rect">
            <a:avLst/>
          </a:prstGeom>
          <a:noFill/>
        </p:spPr>
      </p:pic>
      <p:grpSp>
        <p:nvGrpSpPr>
          <p:cNvPr id="4" name="Group 3"/>
          <p:cNvGrpSpPr/>
          <p:nvPr/>
        </p:nvGrpSpPr>
        <p:grpSpPr>
          <a:xfrm>
            <a:off x="7322285" y="2628781"/>
            <a:ext cx="3931270" cy="1600438"/>
            <a:chOff x="7322285" y="2628781"/>
            <a:chExt cx="3931270" cy="1600438"/>
          </a:xfrm>
        </p:grpSpPr>
        <p:sp>
          <p:nvSpPr>
            <p:cNvPr id="5" name="TextBox 4"/>
            <p:cNvSpPr txBox="1"/>
            <p:nvPr/>
          </p:nvSpPr>
          <p:spPr>
            <a:xfrm>
              <a:off x="7322285" y="2628781"/>
              <a:ext cx="3931270" cy="1600438"/>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200" u="none" strike="noStrike" cap="none" spc="0" dirty="0">
                  <a:solidFill>
                    <a:srgbClr val="57B31B"/>
                  </a:solidFill>
                  <a:latin typeface="Trebuchet MS"/>
                </a:rPr>
                <a:t>PRAYING FOR
</a:t>
              </a:r>
              <a:r>
                <a:rPr lang="en-US" sz="6600" u="none" strike="noStrike" cap="none" spc="0" dirty="0">
                  <a:solidFill>
                    <a:srgbClr val="57B31B"/>
                  </a:solidFill>
                  <a:latin typeface="Trebuchet MS"/>
                </a:rPr>
                <a:t>ERITREA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055965066"/>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Asmara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3,607,003</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Tigrinya. Tigre, Arabic and English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176/193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49327"/>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820217"/>
            <a:ext cx="10758758"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Eritrea is located in a region fraught with conflict and crises. Many face extreme poverty with no relief ahead as drought and food shortages are serious challenges in this one-party state. Mandatory military service limits the size of the workforce. Many </a:t>
            </a:r>
            <a:r>
              <a:rPr lang="en-US" sz="2800" dirty="0">
                <a:solidFill>
                  <a:srgbClr val="000000">
                    <a:alpha val="100000"/>
                  </a:srgbClr>
                </a:solidFill>
                <a:latin typeface="Trebuchet MS"/>
              </a:rPr>
              <a:t>emigrate</a:t>
            </a:r>
            <a:r>
              <a:rPr lang="en-US" sz="2800" u="none" strike="noStrike" cap="none" spc="0" dirty="0">
                <a:solidFill>
                  <a:srgbClr val="000000">
                    <a:alpha val="100000"/>
                  </a:srgbClr>
                </a:solidFill>
                <a:latin typeface="Trebuchet MS"/>
              </a:rPr>
              <a:t> to escape the military, and the money sent home by those who live abroad</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provides a vital source of income for the country. Eritrea's relations with its </a:t>
            </a:r>
            <a:r>
              <a:rPr lang="en-US" sz="2800" u="none" strike="noStrike" cap="none" spc="0" dirty="0" err="1">
                <a:solidFill>
                  <a:srgbClr val="000000">
                    <a:alpha val="100000"/>
                  </a:srgbClr>
                </a:solidFill>
                <a:latin typeface="Trebuchet MS"/>
              </a:rPr>
              <a:t>neighbour</a:t>
            </a:r>
            <a:r>
              <a:rPr lang="en-US" sz="2800" u="none" strike="noStrike" cap="none" spc="0" dirty="0">
                <a:solidFill>
                  <a:srgbClr val="000000">
                    <a:alpha val="100000"/>
                  </a:srgbClr>
                </a:solidFill>
                <a:latin typeface="Trebuchet MS"/>
              </a:rPr>
              <a:t> and former enemy, Ethiopia, have significantly improved of late.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Pray for the government to focus on caring and providing for its own people - it has a terrible record on human rights and press freedoms, accompanied by an obsession with military power and control.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38354"/>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76326"/>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Religious freedom remains a major issue. A 2002 government ruling banned all religious groups from meeting together and practicing their faith without official recognition, and it granted recognition only to Sunni Islam, Eritrean Orthodox, Roman Catholic and Evangelical Lutheran groups. The effects of this on all Eritreans are significant, especially so on Christians within non-approved groups. Some posit this as a reaction against the evangelical growth within the Orthodox Church and during the long war with Ethiopia. Pray for government acceptance of religious groups and for restoration of basic human rights and religious freedom to all Eritreans.
</a:t>
            </a:r>
          </a:p>
        </p:txBody>
      </p:sp>
    </p:spTree>
  </p:cSld>
  <p:clrMapOvr>
    <a:masterClrMapping/>
  </p:clrMapOvr>
</p:sld>
</file>

<file path=ppt/theme/theme1.xml><?xml version="1.0" encoding="utf-8"?>
<a:theme xmlns:a="http://schemas.openxmlformats.org/drawingml/2006/main" name="Theme46">
  <a:themeElements>
    <a:clrScheme name="Theme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Props1.xml><?xml version="1.0" encoding="utf-8"?>
<ds:datastoreItem xmlns:ds="http://schemas.openxmlformats.org/officeDocument/2006/customXml" ds:itemID="{5DF6BDFD-F271-4FB8-9B8C-C6D736D78D33}"/>
</file>

<file path=customXml/itemProps2.xml><?xml version="1.0" encoding="utf-8"?>
<ds:datastoreItem xmlns:ds="http://schemas.openxmlformats.org/officeDocument/2006/customXml" ds:itemID="{199EE8E5-8B93-4CC0-A04F-EE0D0E5C44B1}">
  <ds:schemaRefs>
    <ds:schemaRef ds:uri="http://schemas.microsoft.com/sharepoint/v3/contenttype/forms"/>
  </ds:schemaRefs>
</ds:datastoreItem>
</file>

<file path=customXml/itemProps3.xml><?xml version="1.0" encoding="utf-8"?>
<ds:datastoreItem xmlns:ds="http://schemas.openxmlformats.org/officeDocument/2006/customXml" ds:itemID="{4F4EC5CC-6D9C-4DFC-9BDF-50D71786326C}">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Theme46</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29</cp:revision>
  <dcterms:created xsi:type="dcterms:W3CDTF">2024-12-17T23:28:49Z</dcterms:created>
  <dcterms:modified xsi:type="dcterms:W3CDTF">2025-02-19T04:25:50Z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