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12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08F142-FA6C-C6F6-C44D-DA9A0CA28ED2}" v="141" dt="2025-02-17T20:59:24.825"/>
    <p1510:client id="{EA2601CD-885F-9557-3CE2-1CAD6BBA950E}" v="19" dt="2025-02-17T22:39:24.7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p:scale>
          <a:sx n="100" d="100"/>
          <a:sy n="100" d="100"/>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Friesen" userId="S::john.friesen@operationworld.org::9d3a757e-09a8-42a2-b315-fa47145d8ae5" providerId="AD" clId="Web-{EA2601CD-885F-9557-3CE2-1CAD6BBA950E}"/>
    <pc:docChg chg="modSld">
      <pc:chgData name="John Friesen" userId="S::john.friesen@operationworld.org::9d3a757e-09a8-42a2-b315-fa47145d8ae5" providerId="AD" clId="Web-{EA2601CD-885F-9557-3CE2-1CAD6BBA950E}" dt="2025-02-17T22:39:24.701" v="16" actId="14100"/>
      <pc:docMkLst>
        <pc:docMk/>
      </pc:docMkLst>
      <pc:sldChg chg="modSp">
        <pc:chgData name="John Friesen" userId="S::john.friesen@operationworld.org::9d3a757e-09a8-42a2-b315-fa47145d8ae5" providerId="AD" clId="Web-{EA2601CD-885F-9557-3CE2-1CAD6BBA950E}" dt="2025-02-17T22:38:19.465" v="2" actId="1076"/>
        <pc:sldMkLst>
          <pc:docMk/>
          <pc:sldMk cId="0" sldId="257"/>
        </pc:sldMkLst>
        <pc:spChg chg="mod">
          <ac:chgData name="John Friesen" userId="S::john.friesen@operationworld.org::9d3a757e-09a8-42a2-b315-fa47145d8ae5" providerId="AD" clId="Web-{EA2601CD-885F-9557-3CE2-1CAD6BBA950E}" dt="2025-02-17T22:38:14.261" v="0" actId="14100"/>
          <ac:spMkLst>
            <pc:docMk/>
            <pc:sldMk cId="0" sldId="257"/>
            <ac:spMk id="5" creationId="{00000000-0000-0000-0000-000000000000}"/>
          </ac:spMkLst>
        </pc:spChg>
        <pc:grpChg chg="mod">
          <ac:chgData name="John Friesen" userId="S::john.friesen@operationworld.org::9d3a757e-09a8-42a2-b315-fa47145d8ae5" providerId="AD" clId="Web-{EA2601CD-885F-9557-3CE2-1CAD6BBA950E}" dt="2025-02-17T22:38:19.465" v="2" actId="1076"/>
          <ac:grpSpMkLst>
            <pc:docMk/>
            <pc:sldMk cId="0" sldId="257"/>
            <ac:grpSpMk id="4" creationId="{00000000-0000-0000-0000-000000000000}"/>
          </ac:grpSpMkLst>
        </pc:grpChg>
        <pc:picChg chg="mod">
          <ac:chgData name="John Friesen" userId="S::john.friesen@operationworld.org::9d3a757e-09a8-42a2-b315-fa47145d8ae5" providerId="AD" clId="Web-{EA2601CD-885F-9557-3CE2-1CAD6BBA950E}" dt="2025-02-17T22:38:19.465" v="1" actId="1076"/>
          <ac:picMkLst>
            <pc:docMk/>
            <pc:sldMk cId="0" sldId="257"/>
            <ac:picMk id="2" creationId="{00000000-0000-0000-0000-000000000000}"/>
          </ac:picMkLst>
        </pc:picChg>
      </pc:sldChg>
      <pc:sldChg chg="modSp">
        <pc:chgData name="John Friesen" userId="S::john.friesen@operationworld.org::9d3a757e-09a8-42a2-b315-fa47145d8ae5" providerId="AD" clId="Web-{EA2601CD-885F-9557-3CE2-1CAD6BBA950E}" dt="2025-02-17T22:39:02.498" v="15"/>
        <pc:sldMkLst>
          <pc:docMk/>
          <pc:sldMk cId="0" sldId="258"/>
        </pc:sldMkLst>
        <pc:graphicFrameChg chg="mod modGraphic">
          <ac:chgData name="John Friesen" userId="S::john.friesen@operationworld.org::9d3a757e-09a8-42a2-b315-fa47145d8ae5" providerId="AD" clId="Web-{EA2601CD-885F-9557-3CE2-1CAD6BBA950E}" dt="2025-02-17T22:39:02.498" v="15"/>
          <ac:graphicFrameMkLst>
            <pc:docMk/>
            <pc:sldMk cId="0" sldId="258"/>
            <ac:graphicFrameMk id="5" creationId="{00000000-0000-0000-0000-000000000000}"/>
          </ac:graphicFrameMkLst>
        </pc:graphicFrameChg>
      </pc:sldChg>
      <pc:sldChg chg="modSp">
        <pc:chgData name="John Friesen" userId="S::john.friesen@operationworld.org::9d3a757e-09a8-42a2-b315-fa47145d8ae5" providerId="AD" clId="Web-{EA2601CD-885F-9557-3CE2-1CAD6BBA950E}" dt="2025-02-17T22:39:24.701" v="16" actId="14100"/>
        <pc:sldMkLst>
          <pc:docMk/>
          <pc:sldMk cId="0" sldId="259"/>
        </pc:sldMkLst>
        <pc:spChg chg="mod">
          <ac:chgData name="John Friesen" userId="S::john.friesen@operationworld.org::9d3a757e-09a8-42a2-b315-fa47145d8ae5" providerId="AD" clId="Web-{EA2601CD-885F-9557-3CE2-1CAD6BBA950E}" dt="2025-02-17T22:39:24.701" v="16" actId="14100"/>
          <ac:spMkLst>
            <pc:docMk/>
            <pc:sldMk cId="0" sldId="259"/>
            <ac:spMk id="3" creationId="{00000000-0000-0000-0000-000000000000}"/>
          </ac:spMkLst>
        </pc:spChg>
      </pc:sldChg>
    </pc:docChg>
  </pc:docChgLst>
  <pc:docChgLst>
    <pc:chgData name="John Friesen" userId="S::john.friesen@operationworld.org::9d3a757e-09a8-42a2-b315-fa47145d8ae5" providerId="AD" clId="Web-{FC58B814-9EB2-841C-9FC8-779B1E7E6AC0}"/>
    <pc:docChg chg="modSld">
      <pc:chgData name="John Friesen" userId="S::john.friesen@operationworld.org::9d3a757e-09a8-42a2-b315-fa47145d8ae5" providerId="AD" clId="Web-{FC58B814-9EB2-841C-9FC8-779B1E7E6AC0}" dt="2025-02-05T01:51:21.275" v="3"/>
      <pc:docMkLst>
        <pc:docMk/>
      </pc:docMkLst>
      <pc:sldChg chg="modSp">
        <pc:chgData name="John Friesen" userId="S::john.friesen@operationworld.org::9d3a757e-09a8-42a2-b315-fa47145d8ae5" providerId="AD" clId="Web-{FC58B814-9EB2-841C-9FC8-779B1E7E6AC0}" dt="2025-02-05T01:51:21.275" v="3"/>
        <pc:sldMkLst>
          <pc:docMk/>
          <pc:sldMk cId="0" sldId="258"/>
        </pc:sldMkLst>
        <pc:graphicFrameChg chg="modGraphic">
          <ac:chgData name="John Friesen" userId="S::john.friesen@operationworld.org::9d3a757e-09a8-42a2-b315-fa47145d8ae5" providerId="AD" clId="Web-{FC58B814-9EB2-841C-9FC8-779B1E7E6AC0}" dt="2025-02-05T01:51:21.275" v="3"/>
          <ac:graphicFrameMkLst>
            <pc:docMk/>
            <pc:sldMk cId="0" sldId="258"/>
            <ac:graphicFrameMk id="5" creationId="{00000000-0000-0000-0000-000000000000}"/>
          </ac:graphicFrameMkLst>
        </pc:graphicFrameChg>
      </pc:sldChg>
    </pc:docChg>
  </pc:docChgLst>
  <pc:docChgLst>
    <pc:chgData name="Cathy Friesen" userId="S::cathy.friesen@operationworld.org::4b911d97-c06d-45ce-a5f8-d43e0fc64acb" providerId="AD" clId="Web-{0308F142-FA6C-C6F6-C44D-DA9A0CA28ED2}"/>
    <pc:docChg chg="modSld">
      <pc:chgData name="Cathy Friesen" userId="S::cathy.friesen@operationworld.org::4b911d97-c06d-45ce-a5f8-d43e0fc64acb" providerId="AD" clId="Web-{0308F142-FA6C-C6F6-C44D-DA9A0CA28ED2}" dt="2025-02-17T20:59:24.825" v="74" actId="1076"/>
      <pc:docMkLst>
        <pc:docMk/>
      </pc:docMkLst>
      <pc:sldChg chg="addSp modSp">
        <pc:chgData name="Cathy Friesen" userId="S::cathy.friesen@operationworld.org::4b911d97-c06d-45ce-a5f8-d43e0fc64acb" providerId="AD" clId="Web-{0308F142-FA6C-C6F6-C44D-DA9A0CA28ED2}" dt="2025-02-17T20:59:24.825" v="74" actId="1076"/>
        <pc:sldMkLst>
          <pc:docMk/>
          <pc:sldMk cId="0" sldId="259"/>
        </pc:sldMkLst>
        <pc:spChg chg="mod">
          <ac:chgData name="Cathy Friesen" userId="S::cathy.friesen@operationworld.org::4b911d97-c06d-45ce-a5f8-d43e0fc64acb" providerId="AD" clId="Web-{0308F142-FA6C-C6F6-C44D-DA9A0CA28ED2}" dt="2025-02-17T20:59:24.825" v="74" actId="1076"/>
          <ac:spMkLst>
            <pc:docMk/>
            <pc:sldMk cId="0" sldId="259"/>
            <ac:spMk id="3" creationId="{00000000-0000-0000-0000-000000000000}"/>
          </ac:spMkLst>
        </pc:spChg>
        <pc:spChg chg="add">
          <ac:chgData name="Cathy Friesen" userId="S::cathy.friesen@operationworld.org::4b911d97-c06d-45ce-a5f8-d43e0fc64acb" providerId="AD" clId="Web-{0308F142-FA6C-C6F6-C44D-DA9A0CA28ED2}" dt="2025-02-17T20:54:40.221" v="7"/>
          <ac:spMkLst>
            <pc:docMk/>
            <pc:sldMk cId="0" sldId="259"/>
            <ac:spMk id="4" creationId="{9CB5B617-AD4D-2FA8-F43F-A3B190891277}"/>
          </ac:spMkLst>
        </pc:spChg>
      </pc:sldChg>
    </pc:docChg>
  </pc:docChgLst>
  <pc:docChgLst>
    <pc:chgData name="Cathy Friesen" userId="S::cathy.friesen@operationworld.org::4b911d97-c06d-45ce-a5f8-d43e0fc64acb" providerId="AD" clId="Web-{86496D77-76C4-1FC8-ED5C-E0413452202C}"/>
    <pc:docChg chg="modSld">
      <pc:chgData name="Cathy Friesen" userId="S::cathy.friesen@operationworld.org::4b911d97-c06d-45ce-a5f8-d43e0fc64acb" providerId="AD" clId="Web-{86496D77-76C4-1FC8-ED5C-E0413452202C}" dt="2025-01-05T01:16:30.879" v="1" actId="20577"/>
      <pc:docMkLst>
        <pc:docMk/>
      </pc:docMkLst>
      <pc:sldChg chg="modSp">
        <pc:chgData name="Cathy Friesen" userId="S::cathy.friesen@operationworld.org::4b911d97-c06d-45ce-a5f8-d43e0fc64acb" providerId="AD" clId="Web-{86496D77-76C4-1FC8-ED5C-E0413452202C}" dt="2025-01-05T01:16:30.879" v="1" actId="20577"/>
        <pc:sldMkLst>
          <pc:docMk/>
          <pc:sldMk cId="0" sldId="257"/>
        </pc:sldMkLst>
        <pc:spChg chg="mod">
          <ac:chgData name="Cathy Friesen" userId="S::cathy.friesen@operationworld.org::4b911d97-c06d-45ce-a5f8-d43e0fc64acb" providerId="AD" clId="Web-{86496D77-76C4-1FC8-ED5C-E0413452202C}" dt="2025-01-05T01:16:30.879" v="1" actId="20577"/>
          <ac:spMkLst>
            <pc:docMk/>
            <pc:sldMk cId="0" sldId="257"/>
            <ac:spMk id="5"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402"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5324475"/>
          <a:chOff x="285750" y="285750"/>
          <a:chExt cx="6191250" cy="5324475"/>
        </a:xfrm>
      </p:grpSpPr>
      <p:pic>
        <p:nvPicPr>
          <p:cNvPr id="2" name="Country Flag" descr="The country flag"/>
          <p:cNvPicPr>
            <a:picLocks noChangeAspect="1"/>
          </p:cNvPicPr>
          <p:nvPr/>
        </p:nvPicPr>
        <p:blipFill>
          <a:blip r:embed="rId3"/>
          <a:stretch>
            <a:fillRect/>
          </a:stretch>
        </p:blipFill>
        <p:spPr>
          <a:xfrm>
            <a:off x="1129226" y="1573903"/>
            <a:ext cx="5715000" cy="3810000"/>
          </a:xfrm>
          <a:prstGeom prst="rect">
            <a:avLst/>
          </a:prstGeom>
          <a:noFill/>
        </p:spPr>
      </p:pic>
      <p:grpSp>
        <p:nvGrpSpPr>
          <p:cNvPr id="4" name="Group 3"/>
          <p:cNvGrpSpPr/>
          <p:nvPr/>
        </p:nvGrpSpPr>
        <p:grpSpPr>
          <a:xfrm>
            <a:off x="7034726" y="2303488"/>
            <a:ext cx="4503246" cy="2369880"/>
            <a:chOff x="6191250" y="2244060"/>
            <a:chExt cx="4503246" cy="2369880"/>
          </a:xfrm>
        </p:grpSpPr>
        <p:sp>
          <p:nvSpPr>
            <p:cNvPr id="5" name="TextBox 4"/>
            <p:cNvSpPr txBox="1"/>
            <p:nvPr/>
          </p:nvSpPr>
          <p:spPr>
            <a:xfrm>
              <a:off x="6191250" y="2244060"/>
              <a:ext cx="4503246" cy="2369880"/>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2800" u="none" strike="noStrike" cap="none" spc="0" dirty="0">
                  <a:solidFill>
                    <a:srgbClr val="D21217"/>
                  </a:solidFill>
                  <a:latin typeface="Trebuchet MS"/>
                </a:rPr>
                <a:t>PRAYING FOR
</a:t>
              </a:r>
              <a:r>
                <a:rPr lang="en-US" sz="6000" u="none" strike="noStrike" cap="none" spc="0" dirty="0">
                  <a:solidFill>
                    <a:srgbClr val="D21217"/>
                  </a:solidFill>
                  <a:latin typeface="Trebuchet MS"/>
                </a:rPr>
                <a:t>EQUATORIAL GUINEA</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5844540"/>
            <a:chOff x="285750" y="285750"/>
            <a:chExt cx="6010275" cy="584454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3615223164"/>
                </p:ext>
              </p:extLst>
            </p:nvPr>
          </p:nvGraphicFramePr>
          <p:xfrm>
            <a:off x="381000" y="857250"/>
            <a:ext cx="5819776" cy="527304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Malabo</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b="0" i="0" u="none" strike="noStrike" cap="none" spc="0" noProof="0" dirty="0">
                            <a:solidFill>
                              <a:srgbClr val="FFFFFF"/>
                            </a:solidFill>
                            <a:latin typeface="Verdana"/>
                          </a:rPr>
                          <a:t>1,938,431</a:t>
                        </a:r>
                        <a:endParaRPr lang="en-US" sz="2400" u="none" strike="noStrike" cap="none" spc="0" dirty="0">
                          <a:solidFill>
                            <a:srgbClr val="FFFFFF"/>
                          </a:solidFill>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Spanish; French; Portuguese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Languages: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6"/>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Literacy Rate: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88 %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7"/>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Life Expectancy: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60.6 yrs (217th/236)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8"/>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HDI Ranking: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145/193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9"/>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90 %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4.4 %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6"/>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69946" y="932535"/>
            <a:ext cx="11421988" cy="5964838"/>
          </a:xfrm>
          <a:prstGeom prst="rect">
            <a:avLst/>
          </a:prstGeom>
          <a:noFill/>
        </p:spPr>
        <p:txBody>
          <a:bodyPr vert="horz" wrap="square" lIns="91440" tIns="45720" rIns="91440" bIns="45720" rtlCol="0" anchor="t" anchorCtr="0">
            <a:spAutoFit/>
          </a:bodyPr>
          <a:lstStyle/>
          <a:p>
            <a:pPr fontAlgn="base">
              <a:lnSpc>
                <a:spcPct val="125000"/>
              </a:lnSpc>
            </a:pPr>
            <a:r>
              <a:rPr lang="en-US" sz="2800" u="none" strike="noStrike" cap="none" spc="0" dirty="0">
                <a:solidFill>
                  <a:srgbClr val="000000">
                    <a:alpha val="100000"/>
                  </a:srgbClr>
                </a:solidFill>
                <a:latin typeface="Trebuchet MS"/>
              </a:rPr>
              <a:t>Equatorial Guinea faces an unusual political and economic situation. Large oil reserves made a small minority very rich. Western oil companies work with a regime whose human rights record is poor in order to increase profits. Corruption means that most</a:t>
            </a:r>
            <a:r>
              <a:rPr lang="en-US" sz="2800" dirty="0">
                <a:solidFill>
                  <a:srgbClr val="000000">
                    <a:alpha val="100000"/>
                  </a:srgbClr>
                </a:solidFill>
                <a:latin typeface="Trebuchet MS"/>
              </a:rPr>
              <a:t> </a:t>
            </a:r>
            <a:r>
              <a:rPr lang="en-US" sz="2800" u="none" strike="noStrike" cap="none" spc="0" dirty="0">
                <a:solidFill>
                  <a:srgbClr val="000000">
                    <a:alpha val="100000"/>
                  </a:srgbClr>
                </a:solidFill>
                <a:latin typeface="Trebuchet MS"/>
              </a:rPr>
              <a:t>people do not benefit from such wealth. Pray for economic justice and wise stewardship. The oil boom brings in foreigners, both Christian and Muslim. Pray that expat believers might engage with the spiritual and physical needs of the nation. Pray that foreign companies</a:t>
            </a:r>
            <a:r>
              <a:rPr lang="en-US" sz="2800" dirty="0">
                <a:solidFill>
                  <a:srgbClr val="000000">
                    <a:alpha val="100000"/>
                  </a:srgbClr>
                </a:solidFill>
                <a:latin typeface="Trebuchet MS"/>
              </a:rPr>
              <a:t> </a:t>
            </a:r>
            <a:r>
              <a:rPr lang="en-US" sz="2800" u="none" strike="noStrike" cap="none" spc="0" dirty="0">
                <a:solidFill>
                  <a:srgbClr val="000000">
                    <a:alpha val="100000"/>
                  </a:srgbClr>
                </a:solidFill>
                <a:latin typeface="Trebuchet MS"/>
              </a:rPr>
              <a:t>do business in ways that benefit the local people. </a:t>
            </a:r>
            <a:r>
              <a:rPr lang="en-US" sz="2800" dirty="0">
                <a:solidFill>
                  <a:srgbClr val="000000">
                    <a:alpha val="100000"/>
                  </a:srgbClr>
                </a:solidFill>
                <a:latin typeface="Trebuchet MS"/>
              </a:rPr>
              <a:t>What will be left to show when the oil money ends?                                          </a:t>
            </a:r>
            <a:r>
              <a:rPr lang="en-US" sz="2800" u="none" strike="noStrike" cap="none" spc="0" dirty="0">
                <a:solidFill>
                  <a:srgbClr val="000000">
                    <a:alpha val="100000"/>
                  </a:srgbClr>
                </a:solidFill>
                <a:latin typeface="Trebuchet MS"/>
              </a:rPr>
              <a:t>
</a:t>
            </a:r>
          </a:p>
        </p:txBody>
      </p:sp>
      <p:sp>
        <p:nvSpPr>
          <p:cNvPr id="4" name="TextBox 3">
            <a:extLst>
              <a:ext uri="{FF2B5EF4-FFF2-40B4-BE49-F238E27FC236}">
                <a16:creationId xmlns:a16="http://schemas.microsoft.com/office/drawing/2014/main" id="{9CB5B617-AD4D-2FA8-F43F-A3B190891277}"/>
              </a:ext>
            </a:extLst>
          </p:cNvPr>
          <p:cNvSpPr txBox="1"/>
          <p:nvPr/>
        </p:nvSpPr>
        <p:spPr>
          <a:xfrm>
            <a:off x="782638" y="6322368"/>
            <a:ext cx="884175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dirty="0">
                <a:solidFill>
                  <a:srgbClr val="000000">
                    <a:alpha val="100000"/>
                  </a:srgbClr>
                </a:solidFill>
                <a:latin typeface="Trebuchet MS"/>
              </a:rPr>
              <a:t>Want to know more? Go to </a:t>
            </a:r>
            <a:r>
              <a:rPr lang="en-GB" sz="2400" i="1" dirty="0">
                <a:solidFill>
                  <a:srgbClr val="0C5373"/>
                </a:solidFill>
                <a:latin typeface="Trebuchet MS"/>
              </a:rPr>
              <a:t>www.operationworld.org </a:t>
            </a:r>
          </a:p>
        </p:txBody>
      </p:sp>
    </p:spTree>
  </p:cSld>
  <p:clrMapOvr>
    <a:masterClrMapping/>
  </p:clrMapOvr>
</p:sld>
</file>

<file path=ppt/theme/theme1.xml><?xml version="1.0" encoding="utf-8"?>
<a:theme xmlns:a="http://schemas.openxmlformats.org/drawingml/2006/main" name="Theme35">
  <a:themeElements>
    <a:clrScheme name="Theme3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35">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35">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 xsi:nil="true"/>
    <PrayerPointComplete xmlns="6fe6c2fc-9a1c-4610-984d-8f6c1caa6b79">CF</PrayerPointComplete>
  </documentManagement>
</p:properties>
</file>

<file path=customXml/itemProps1.xml><?xml version="1.0" encoding="utf-8"?>
<ds:datastoreItem xmlns:ds="http://schemas.openxmlformats.org/officeDocument/2006/customXml" ds:itemID="{17901F75-6B01-4D9B-B6DF-494B74B8CCBA}"/>
</file>

<file path=customXml/itemProps2.xml><?xml version="1.0" encoding="utf-8"?>
<ds:datastoreItem xmlns:ds="http://schemas.openxmlformats.org/officeDocument/2006/customXml" ds:itemID="{250AB698-9D87-4C26-B84B-07A7B3C6E46C}">
  <ds:schemaRefs>
    <ds:schemaRef ds:uri="http://schemas.microsoft.com/sharepoint/v3/contenttype/forms"/>
  </ds:schemaRefs>
</ds:datastoreItem>
</file>

<file path=customXml/itemProps3.xml><?xml version="1.0" encoding="utf-8"?>
<ds:datastoreItem xmlns:ds="http://schemas.openxmlformats.org/officeDocument/2006/customXml" ds:itemID="{B336F629-5D3E-4B85-B34B-0B57C2CE1A4A}">
  <ds:schemaRefs>
    <ds:schemaRef ds:uri="http://schemas.microsoft.com/office/2006/metadata/properties"/>
    <ds:schemaRef ds:uri="http://schemas.microsoft.com/office/infopath/2007/PartnerControls"/>
    <ds:schemaRef ds:uri="74f51257-71be-4f2b-bc11-d6336f9e2f35"/>
    <ds:schemaRef ds:uri="6fe6c2fc-9a1c-4610-984d-8f6c1caa6b79"/>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4</Slides>
  <Notes>0</Notes>
  <HiddenSlides>0</HiddenSlide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Theme35</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Unknown Creator</cp:lastModifiedBy>
  <cp:revision>44</cp:revision>
  <dcterms:created xsi:type="dcterms:W3CDTF">2024-12-17T23:28:49Z</dcterms:created>
  <dcterms:modified xsi:type="dcterms:W3CDTF">2025-02-17T22:39:26Z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