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C6EBF-7BFD-FABA-2A9D-6DCE035EC97F}" v="308" dt="2025-02-17T20:51:26.893"/>
    <p1510:client id="{CBC77C98-AEF8-8181-912F-AAEEA6EC86D7}" v="28" dt="2025-02-17T22:37:44.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BC77C98-AEF8-8181-912F-AAEEA6EC86D7}"/>
    <pc:docChg chg="modSld">
      <pc:chgData name="John Friesen" userId="S::john.friesen@operationworld.org::9d3a757e-09a8-42a2-b315-fa47145d8ae5" providerId="AD" clId="Web-{CBC77C98-AEF8-8181-912F-AAEEA6EC86D7}" dt="2025-02-17T22:37:35.510" v="24"/>
      <pc:docMkLst>
        <pc:docMk/>
      </pc:docMkLst>
      <pc:sldChg chg="modSp">
        <pc:chgData name="John Friesen" userId="S::john.friesen@operationworld.org::9d3a757e-09a8-42a2-b315-fa47145d8ae5" providerId="AD" clId="Web-{CBC77C98-AEF8-8181-912F-AAEEA6EC86D7}" dt="2025-02-17T22:36:29.570" v="3" actId="1076"/>
        <pc:sldMkLst>
          <pc:docMk/>
          <pc:sldMk cId="0" sldId="257"/>
        </pc:sldMkLst>
        <pc:spChg chg="mod">
          <ac:chgData name="John Friesen" userId="S::john.friesen@operationworld.org::9d3a757e-09a8-42a2-b315-fa47145d8ae5" providerId="AD" clId="Web-{CBC77C98-AEF8-8181-912F-AAEEA6EC86D7}" dt="2025-02-17T22:36:22.773" v="1" actId="14100"/>
          <ac:spMkLst>
            <pc:docMk/>
            <pc:sldMk cId="0" sldId="257"/>
            <ac:spMk id="5" creationId="{00000000-0000-0000-0000-000000000000}"/>
          </ac:spMkLst>
        </pc:spChg>
        <pc:grpChg chg="mod">
          <ac:chgData name="John Friesen" userId="S::john.friesen@operationworld.org::9d3a757e-09a8-42a2-b315-fa47145d8ae5" providerId="AD" clId="Web-{CBC77C98-AEF8-8181-912F-AAEEA6EC86D7}" dt="2025-02-17T22:36:29.570" v="3" actId="1076"/>
          <ac:grpSpMkLst>
            <pc:docMk/>
            <pc:sldMk cId="0" sldId="257"/>
            <ac:grpSpMk id="4" creationId="{00000000-0000-0000-0000-000000000000}"/>
          </ac:grpSpMkLst>
        </pc:grpChg>
        <pc:picChg chg="mod">
          <ac:chgData name="John Friesen" userId="S::john.friesen@operationworld.org::9d3a757e-09a8-42a2-b315-fa47145d8ae5" providerId="AD" clId="Web-{CBC77C98-AEF8-8181-912F-AAEEA6EC86D7}" dt="2025-02-17T22:36:29.570" v="2" actId="1076"/>
          <ac:picMkLst>
            <pc:docMk/>
            <pc:sldMk cId="0" sldId="257"/>
            <ac:picMk id="2" creationId="{00000000-0000-0000-0000-000000000000}"/>
          </ac:picMkLst>
        </pc:picChg>
      </pc:sldChg>
      <pc:sldChg chg="modSp">
        <pc:chgData name="John Friesen" userId="S::john.friesen@operationworld.org::9d3a757e-09a8-42a2-b315-fa47145d8ae5" providerId="AD" clId="Web-{CBC77C98-AEF8-8181-912F-AAEEA6EC86D7}" dt="2025-02-17T22:37:35.510" v="24"/>
        <pc:sldMkLst>
          <pc:docMk/>
          <pc:sldMk cId="0" sldId="258"/>
        </pc:sldMkLst>
        <pc:graphicFrameChg chg="mod modGraphic">
          <ac:chgData name="John Friesen" userId="S::john.friesen@operationworld.org::9d3a757e-09a8-42a2-b315-fa47145d8ae5" providerId="AD" clId="Web-{CBC77C98-AEF8-8181-912F-AAEEA6EC86D7}" dt="2025-02-17T22:37:35.510" v="24"/>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CBC77C98-AEF8-8181-912F-AAEEA6EC86D7}" dt="2025-02-17T22:36:01.444" v="0" actId="1076"/>
        <pc:sldMkLst>
          <pc:docMk/>
          <pc:sldMk cId="0" sldId="259"/>
        </pc:sldMkLst>
        <pc:spChg chg="mod">
          <ac:chgData name="John Friesen" userId="S::john.friesen@operationworld.org::9d3a757e-09a8-42a2-b315-fa47145d8ae5" providerId="AD" clId="Web-{CBC77C98-AEF8-8181-912F-AAEEA6EC86D7}" dt="2025-02-17T22:36:01.444" v="0"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134F5BE9-567E-EC81-336C-50AAFC99A8C2}"/>
    <pc:docChg chg="modSld">
      <pc:chgData name="John Friesen" userId="S::john.friesen@operationworld.org::9d3a757e-09a8-42a2-b315-fa47145d8ae5" providerId="AD" clId="Web-{134F5BE9-567E-EC81-336C-50AAFC99A8C2}" dt="2025-02-05T01:43:50.902" v="2"/>
      <pc:docMkLst>
        <pc:docMk/>
      </pc:docMkLst>
      <pc:sldChg chg="modSp">
        <pc:chgData name="John Friesen" userId="S::john.friesen@operationworld.org::9d3a757e-09a8-42a2-b315-fa47145d8ae5" providerId="AD" clId="Web-{134F5BE9-567E-EC81-336C-50AAFC99A8C2}" dt="2025-02-05T01:43:50.902" v="2"/>
        <pc:sldMkLst>
          <pc:docMk/>
          <pc:sldMk cId="0" sldId="258"/>
        </pc:sldMkLst>
        <pc:graphicFrameChg chg="modGraphic">
          <ac:chgData name="John Friesen" userId="S::john.friesen@operationworld.org::9d3a757e-09a8-42a2-b315-fa47145d8ae5" providerId="AD" clId="Web-{134F5BE9-567E-EC81-336C-50AAFC99A8C2}" dt="2025-02-05T01:43:50.902" v="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CBDCEF40-A209-4D05-0A76-EA056FFAFD6F}"/>
    <pc:docChg chg="modSld">
      <pc:chgData name="Cathy Friesen" userId="S::cathy.friesen@operationworld.org::4b911d97-c06d-45ce-a5f8-d43e0fc64acb" providerId="AD" clId="Web-{CBDCEF40-A209-4D05-0A76-EA056FFAFD6F}" dt="2025-01-05T01:16:07.438" v="1" actId="20577"/>
      <pc:docMkLst>
        <pc:docMk/>
      </pc:docMkLst>
      <pc:sldChg chg="modSp">
        <pc:chgData name="Cathy Friesen" userId="S::cathy.friesen@operationworld.org::4b911d97-c06d-45ce-a5f8-d43e0fc64acb" providerId="AD" clId="Web-{CBDCEF40-A209-4D05-0A76-EA056FFAFD6F}" dt="2025-01-05T01:16:07.438" v="1" actId="20577"/>
        <pc:sldMkLst>
          <pc:docMk/>
          <pc:sldMk cId="0" sldId="257"/>
        </pc:sldMkLst>
        <pc:spChg chg="mod">
          <ac:chgData name="Cathy Friesen" userId="S::cathy.friesen@operationworld.org::4b911d97-c06d-45ce-a5f8-d43e0fc64acb" providerId="AD" clId="Web-{CBDCEF40-A209-4D05-0A76-EA056FFAFD6F}" dt="2025-01-05T01:16:07.438"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13AC6EBF-7BFD-FABA-2A9D-6DCE035EC97F}"/>
    <pc:docChg chg="modSld">
      <pc:chgData name="Cathy Friesen" userId="S::cathy.friesen@operationworld.org::4b911d97-c06d-45ce-a5f8-d43e0fc64acb" providerId="AD" clId="Web-{13AC6EBF-7BFD-FABA-2A9D-6DCE035EC97F}" dt="2025-02-17T20:51:26.893" v="164" actId="20577"/>
      <pc:docMkLst>
        <pc:docMk/>
      </pc:docMkLst>
      <pc:sldChg chg="addSp modSp">
        <pc:chgData name="Cathy Friesen" userId="S::cathy.friesen@operationworld.org::4b911d97-c06d-45ce-a5f8-d43e0fc64acb" providerId="AD" clId="Web-{13AC6EBF-7BFD-FABA-2A9D-6DCE035EC97F}" dt="2025-02-17T20:51:26.893" v="164" actId="20577"/>
        <pc:sldMkLst>
          <pc:docMk/>
          <pc:sldMk cId="0" sldId="259"/>
        </pc:sldMkLst>
        <pc:spChg chg="mod">
          <ac:chgData name="Cathy Friesen" userId="S::cathy.friesen@operationworld.org::4b911d97-c06d-45ce-a5f8-d43e0fc64acb" providerId="AD" clId="Web-{13AC6EBF-7BFD-FABA-2A9D-6DCE035EC97F}" dt="2025-02-17T20:51:26.893" v="164" actId="20577"/>
          <ac:spMkLst>
            <pc:docMk/>
            <pc:sldMk cId="0" sldId="259"/>
            <ac:spMk id="3" creationId="{00000000-0000-0000-0000-000000000000}"/>
          </ac:spMkLst>
        </pc:spChg>
        <pc:spChg chg="add">
          <ac:chgData name="Cathy Friesen" userId="S::cathy.friesen@operationworld.org::4b911d97-c06d-45ce-a5f8-d43e0fc64acb" providerId="AD" clId="Web-{13AC6EBF-7BFD-FABA-2A9D-6DCE035EC97F}" dt="2025-02-17T20:47:59.776" v="149"/>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038725"/>
          <a:chOff x="285750" y="285750"/>
          <a:chExt cx="6191250" cy="5038725"/>
        </a:xfrm>
      </p:grpSpPr>
      <p:pic>
        <p:nvPicPr>
          <p:cNvPr id="2" name="Country Flag" descr="The country flag"/>
          <p:cNvPicPr>
            <a:picLocks noChangeAspect="1"/>
          </p:cNvPicPr>
          <p:nvPr/>
        </p:nvPicPr>
        <p:blipFill>
          <a:blip r:embed="rId3"/>
          <a:stretch>
            <a:fillRect/>
          </a:stretch>
        </p:blipFill>
        <p:spPr>
          <a:xfrm>
            <a:off x="940609" y="1841451"/>
            <a:ext cx="5715000" cy="3228975"/>
          </a:xfrm>
          <a:prstGeom prst="rect">
            <a:avLst/>
          </a:prstGeom>
          <a:noFill/>
        </p:spPr>
      </p:pic>
      <p:grpSp>
        <p:nvGrpSpPr>
          <p:cNvPr id="4" name="Group 3"/>
          <p:cNvGrpSpPr/>
          <p:nvPr/>
        </p:nvGrpSpPr>
        <p:grpSpPr>
          <a:xfrm>
            <a:off x="6846109" y="2737426"/>
            <a:ext cx="4701025" cy="1446550"/>
            <a:chOff x="6191250" y="2705725"/>
            <a:chExt cx="4701025" cy="1446550"/>
          </a:xfrm>
        </p:grpSpPr>
        <p:sp>
          <p:nvSpPr>
            <p:cNvPr id="5" name="TextBox 4"/>
            <p:cNvSpPr txBox="1"/>
            <p:nvPr/>
          </p:nvSpPr>
          <p:spPr>
            <a:xfrm>
              <a:off x="6191250" y="2705725"/>
              <a:ext cx="470102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944AD"/>
                  </a:solidFill>
                  <a:latin typeface="Trebuchet MS"/>
                </a:rPr>
                <a:t>PRAYING FOR
</a:t>
              </a:r>
              <a:r>
                <a:rPr lang="en-US" sz="6000" u="none" strike="noStrike" cap="none" spc="0" dirty="0">
                  <a:solidFill>
                    <a:srgbClr val="2944AD"/>
                  </a:solidFill>
                  <a:latin typeface="Trebuchet MS"/>
                </a:rPr>
                <a:t>EL SALVADOR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61169940"/>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 Salvador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a:solidFill>
                              <a:srgbClr val="FFFFFF"/>
                            </a:solidFill>
                            <a:latin typeface="Verdana"/>
                          </a:rPr>
                          <a:t>6,365,503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527117" y="947059"/>
            <a:ext cx="11519579"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Praise God </a:t>
            </a:r>
            <a:r>
              <a:rPr lang="en-US" sz="2800" dirty="0">
                <a:solidFill>
                  <a:srgbClr val="000000">
                    <a:alpha val="100000"/>
                  </a:srgbClr>
                </a:solidFill>
                <a:latin typeface="Trebuchet MS"/>
              </a:rPr>
              <a:t>for</a:t>
            </a:r>
            <a:r>
              <a:rPr lang="en-US" sz="2800" u="none" strike="noStrike" cap="none" spc="0" dirty="0">
                <a:solidFill>
                  <a:srgbClr val="000000">
                    <a:alpha val="100000"/>
                  </a:srgbClr>
                </a:solidFill>
                <a:latin typeface="Trebuchet MS"/>
              </a:rPr>
              <a:t> peace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since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the </a:t>
            </a:r>
            <a:r>
              <a:rPr lang="en-US" sz="2800" dirty="0">
                <a:solidFill>
                  <a:srgbClr val="000000">
                    <a:alpha val="100000"/>
                  </a:srgbClr>
                </a:solidFill>
                <a:latin typeface="Trebuchet MS"/>
              </a:rPr>
              <a:t>civil</a:t>
            </a:r>
            <a:r>
              <a:rPr lang="en-US" sz="2800" u="none" strike="noStrike" cap="none" spc="0" dirty="0">
                <a:solidFill>
                  <a:srgbClr val="000000">
                    <a:alpha val="100000"/>
                  </a:srgbClr>
                </a:solidFill>
                <a:latin typeface="Trebuchet MS"/>
              </a:rPr>
              <a:t> war </a:t>
            </a:r>
            <a:r>
              <a:rPr lang="en-US" sz="2800" dirty="0">
                <a:solidFill>
                  <a:srgbClr val="000000">
                    <a:alpha val="100000"/>
                  </a:srgbClr>
                </a:solidFill>
                <a:latin typeface="Trebuchet MS"/>
              </a:rPr>
              <a:t>ended in</a:t>
            </a:r>
            <a:r>
              <a:rPr lang="en-US" sz="2800" u="none" strike="noStrike" cap="none" spc="0" dirty="0">
                <a:solidFill>
                  <a:srgbClr val="000000">
                    <a:alpha val="100000"/>
                  </a:srgbClr>
                </a:solidFill>
                <a:latin typeface="Trebuchet MS"/>
              </a:rPr>
              <a:t> 1992.</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Corruption</a:t>
            </a:r>
            <a:r>
              <a:rPr lang="en-US" sz="2800" u="none" strike="noStrike" cap="none" spc="0" dirty="0">
                <a:solidFill>
                  <a:srgbClr val="000000">
                    <a:alpha val="100000"/>
                  </a:srgbClr>
                </a:solidFill>
                <a:latin typeface="Trebuchet MS"/>
              </a:rPr>
              <a:t> in politics has been a big problem in El Salvador, but multiple free elections have occurred</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Now El Salvador largely struggles with poverty and gang violence.  Nearly 23% of the country lives below the poverty line. </a:t>
            </a:r>
            <a:r>
              <a:rPr lang="en-US" sz="2800" u="none" strike="noStrike" cap="none" spc="0" dirty="0">
                <a:solidFill>
                  <a:srgbClr val="000000">
                    <a:alpha val="100000"/>
                  </a:srgbClr>
                </a:solidFill>
                <a:latin typeface="Trebuchet MS"/>
              </a:rPr>
              <a:t>Money sent home from Salvadorans working abroad is the largest part of the economy.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Violent criminal gangs known as "maras" keep the nation among the global leaders for murder rates and juvenile delinquency. Overcoming these two giants will take more than just good social and economic policy</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El Salvador needs a spiritual awakening that transforms the nation!
</a:t>
            </a:r>
          </a:p>
        </p:txBody>
      </p:sp>
      <p:sp>
        <p:nvSpPr>
          <p:cNvPr id="4" name="TextBox 3">
            <a:extLst>
              <a:ext uri="{FF2B5EF4-FFF2-40B4-BE49-F238E27FC236}">
                <a16:creationId xmlns:a16="http://schemas.microsoft.com/office/drawing/2014/main" id="{9CB5B617-AD4D-2FA8-F43F-A3B190891277}"/>
              </a:ext>
            </a:extLst>
          </p:cNvPr>
          <p:cNvSpPr txBox="1"/>
          <p:nvPr/>
        </p:nvSpPr>
        <p:spPr>
          <a:xfrm>
            <a:off x="529144" y="6396337"/>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27E1C038-FD59-498C-A6DA-DE5E231FBFE6}"/>
</file>

<file path=customXml/itemProps2.xml><?xml version="1.0" encoding="utf-8"?>
<ds:datastoreItem xmlns:ds="http://schemas.openxmlformats.org/officeDocument/2006/customXml" ds:itemID="{EFFDCBF4-A707-4628-A86D-2794CD48465A}">
  <ds:schemaRefs>
    <ds:schemaRef ds:uri="http://schemas.microsoft.com/sharepoint/v3/contenttype/forms"/>
  </ds:schemaRefs>
</ds:datastoreItem>
</file>

<file path=customXml/itemProps3.xml><?xml version="1.0" encoding="utf-8"?>
<ds:datastoreItem xmlns:ds="http://schemas.openxmlformats.org/officeDocument/2006/customXml" ds:itemID="{66CE7B36-5907-41A0-B17A-97BED613A35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68</cp:revision>
  <dcterms:created xsi:type="dcterms:W3CDTF">2024-12-17T23:28:48Z</dcterms:created>
  <dcterms:modified xsi:type="dcterms:W3CDTF">2025-02-17T22:37:49Z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