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C05D86-B3DF-AEB3-E52E-35D2AA23B802}" v="67" dt="2025-02-17T20:33:32.395"/>
    <p1510:client id="{F6C995AA-A7EF-D562-6E68-FEC4C4BAC0F0}" v="22" dt="2025-02-17T17:49:20.3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610CBD48-BEDD-A373-D4D6-88A1CC349F93}"/>
    <pc:docChg chg="modSld">
      <pc:chgData name="John Friesen" userId="S::john.friesen@operationworld.org::9d3a757e-09a8-42a2-b315-fa47145d8ae5" providerId="AD" clId="Web-{610CBD48-BEDD-A373-D4D6-88A1CC349F93}" dt="2025-02-05T01:42:44.715" v="5"/>
      <pc:docMkLst>
        <pc:docMk/>
      </pc:docMkLst>
      <pc:sldChg chg="modSp">
        <pc:chgData name="John Friesen" userId="S::john.friesen@operationworld.org::9d3a757e-09a8-42a2-b315-fa47145d8ae5" providerId="AD" clId="Web-{610CBD48-BEDD-A373-D4D6-88A1CC349F93}" dt="2025-02-05T01:42:44.715" v="5"/>
        <pc:sldMkLst>
          <pc:docMk/>
          <pc:sldMk cId="0" sldId="258"/>
        </pc:sldMkLst>
        <pc:graphicFrameChg chg="modGraphic">
          <ac:chgData name="John Friesen" userId="S::john.friesen@operationworld.org::9d3a757e-09a8-42a2-b315-fa47145d8ae5" providerId="AD" clId="Web-{610CBD48-BEDD-A373-D4D6-88A1CC349F93}" dt="2025-02-05T01:42:44.715" v="5"/>
          <ac:graphicFrameMkLst>
            <pc:docMk/>
            <pc:sldMk cId="0" sldId="258"/>
            <ac:graphicFrameMk id="5" creationId="{00000000-0000-0000-0000-000000000000}"/>
          </ac:graphicFrameMkLst>
        </pc:graphicFrameChg>
      </pc:sldChg>
    </pc:docChg>
  </pc:docChgLst>
  <pc:docChgLst>
    <pc:chgData name="Cathy Friesen" userId="S::cathy.friesen@operationworld.org::4b911d97-c06d-45ce-a5f8-d43e0fc64acb" providerId="AD" clId="Web-{8520ED3D-EFC1-0F24-7030-B422F61D16F9}"/>
    <pc:docChg chg="modSld">
      <pc:chgData name="Cathy Friesen" userId="S::cathy.friesen@operationworld.org::4b911d97-c06d-45ce-a5f8-d43e0fc64acb" providerId="AD" clId="Web-{8520ED3D-EFC1-0F24-7030-B422F61D16F9}" dt="2025-01-05T01:15:45.446" v="1" actId="20577"/>
      <pc:docMkLst>
        <pc:docMk/>
      </pc:docMkLst>
      <pc:sldChg chg="modSp">
        <pc:chgData name="Cathy Friesen" userId="S::cathy.friesen@operationworld.org::4b911d97-c06d-45ce-a5f8-d43e0fc64acb" providerId="AD" clId="Web-{8520ED3D-EFC1-0F24-7030-B422F61D16F9}" dt="2025-01-05T01:15:45.446" v="1" actId="20577"/>
        <pc:sldMkLst>
          <pc:docMk/>
          <pc:sldMk cId="0" sldId="257"/>
        </pc:sldMkLst>
        <pc:spChg chg="mod">
          <ac:chgData name="Cathy Friesen" userId="S::cathy.friesen@operationworld.org::4b911d97-c06d-45ce-a5f8-d43e0fc64acb" providerId="AD" clId="Web-{8520ED3D-EFC1-0F24-7030-B422F61D16F9}" dt="2025-01-05T01:15:45.446" v="1" actId="20577"/>
          <ac:spMkLst>
            <pc:docMk/>
            <pc:sldMk cId="0" sldId="257"/>
            <ac:spMk id="5" creationId="{00000000-0000-0000-0000-000000000000}"/>
          </ac:spMkLst>
        </pc:spChg>
      </pc:sldChg>
    </pc:docChg>
  </pc:docChgLst>
  <pc:docChgLst>
    <pc:chgData name="Cathy Friesen" userId="S::cathy.friesen@operationworld.org::4b911d97-c06d-45ce-a5f8-d43e0fc64acb" providerId="AD" clId="Web-{2EC05D86-B3DF-AEB3-E52E-35D2AA23B802}"/>
    <pc:docChg chg="modSld">
      <pc:chgData name="Cathy Friesen" userId="S::cathy.friesen@operationworld.org::4b911d97-c06d-45ce-a5f8-d43e0fc64acb" providerId="AD" clId="Web-{2EC05D86-B3DF-AEB3-E52E-35D2AA23B802}" dt="2025-02-17T20:33:32.395" v="37" actId="14100"/>
      <pc:docMkLst>
        <pc:docMk/>
      </pc:docMkLst>
      <pc:sldChg chg="modSp">
        <pc:chgData name="Cathy Friesen" userId="S::cathy.friesen@operationworld.org::4b911d97-c06d-45ce-a5f8-d43e0fc64acb" providerId="AD" clId="Web-{2EC05D86-B3DF-AEB3-E52E-35D2AA23B802}" dt="2025-02-17T20:28:41.901" v="21" actId="14100"/>
        <pc:sldMkLst>
          <pc:docMk/>
          <pc:sldMk cId="0" sldId="259"/>
        </pc:sldMkLst>
        <pc:spChg chg="mod">
          <ac:chgData name="Cathy Friesen" userId="S::cathy.friesen@operationworld.org::4b911d97-c06d-45ce-a5f8-d43e0fc64acb" providerId="AD" clId="Web-{2EC05D86-B3DF-AEB3-E52E-35D2AA23B802}" dt="2025-02-17T20:28:41.901" v="21" actId="14100"/>
          <ac:spMkLst>
            <pc:docMk/>
            <pc:sldMk cId="0" sldId="259"/>
            <ac:spMk id="3" creationId="{00000000-0000-0000-0000-000000000000}"/>
          </ac:spMkLst>
        </pc:spChg>
      </pc:sldChg>
      <pc:sldChg chg="addSp modSp">
        <pc:chgData name="Cathy Friesen" userId="S::cathy.friesen@operationworld.org::4b911d97-c06d-45ce-a5f8-d43e0fc64acb" providerId="AD" clId="Web-{2EC05D86-B3DF-AEB3-E52E-35D2AA23B802}" dt="2025-02-17T20:33:32.395" v="37" actId="14100"/>
        <pc:sldMkLst>
          <pc:docMk/>
          <pc:sldMk cId="0" sldId="260"/>
        </pc:sldMkLst>
        <pc:spChg chg="mod">
          <ac:chgData name="Cathy Friesen" userId="S::cathy.friesen@operationworld.org::4b911d97-c06d-45ce-a5f8-d43e0fc64acb" providerId="AD" clId="Web-{2EC05D86-B3DF-AEB3-E52E-35D2AA23B802}" dt="2025-02-17T20:33:28.645" v="36" actId="14100"/>
          <ac:spMkLst>
            <pc:docMk/>
            <pc:sldMk cId="0" sldId="260"/>
            <ac:spMk id="3" creationId="{00000000-0000-0000-0000-000000000000}"/>
          </ac:spMkLst>
        </pc:spChg>
        <pc:spChg chg="add mod">
          <ac:chgData name="Cathy Friesen" userId="S::cathy.friesen@operationworld.org::4b911d97-c06d-45ce-a5f8-d43e0fc64acb" providerId="AD" clId="Web-{2EC05D86-B3DF-AEB3-E52E-35D2AA23B802}" dt="2025-02-17T20:33:32.395" v="37" actId="14100"/>
          <ac:spMkLst>
            <pc:docMk/>
            <pc:sldMk cId="0" sldId="260"/>
            <ac:spMk id="4" creationId="{9CB5B617-AD4D-2FA8-F43F-A3B190891277}"/>
          </ac:spMkLst>
        </pc:spChg>
      </pc:sldChg>
    </pc:docChg>
  </pc:docChgLst>
  <pc:docChgLst>
    <pc:chgData name="John Friesen" userId="S::john.friesen@operationworld.org::9d3a757e-09a8-42a2-b315-fa47145d8ae5" providerId="AD" clId="Web-{F6C995AA-A7EF-D562-6E68-FEC4C4BAC0F0}"/>
    <pc:docChg chg="modSld">
      <pc:chgData name="John Friesen" userId="S::john.friesen@operationworld.org::9d3a757e-09a8-42a2-b315-fa47145d8ae5" providerId="AD" clId="Web-{F6C995AA-A7EF-D562-6E68-FEC4C4BAC0F0}" dt="2025-02-17T17:49:18.477" v="19"/>
      <pc:docMkLst>
        <pc:docMk/>
      </pc:docMkLst>
      <pc:sldChg chg="modSp">
        <pc:chgData name="John Friesen" userId="S::john.friesen@operationworld.org::9d3a757e-09a8-42a2-b315-fa47145d8ae5" providerId="AD" clId="Web-{F6C995AA-A7EF-D562-6E68-FEC4C4BAC0F0}" dt="2025-02-17T17:48:04.710" v="2" actId="1076"/>
        <pc:sldMkLst>
          <pc:docMk/>
          <pc:sldMk cId="0" sldId="257"/>
        </pc:sldMkLst>
        <pc:spChg chg="mod">
          <ac:chgData name="John Friesen" userId="S::john.friesen@operationworld.org::9d3a757e-09a8-42a2-b315-fa47145d8ae5" providerId="AD" clId="Web-{F6C995AA-A7EF-D562-6E68-FEC4C4BAC0F0}" dt="2025-02-17T17:47:55.585" v="0" actId="14100"/>
          <ac:spMkLst>
            <pc:docMk/>
            <pc:sldMk cId="0" sldId="257"/>
            <ac:spMk id="5" creationId="{00000000-0000-0000-0000-000000000000}"/>
          </ac:spMkLst>
        </pc:spChg>
        <pc:grpChg chg="mod">
          <ac:chgData name="John Friesen" userId="S::john.friesen@operationworld.org::9d3a757e-09a8-42a2-b315-fa47145d8ae5" providerId="AD" clId="Web-{F6C995AA-A7EF-D562-6E68-FEC4C4BAC0F0}" dt="2025-02-17T17:48:04.710" v="2" actId="1076"/>
          <ac:grpSpMkLst>
            <pc:docMk/>
            <pc:sldMk cId="0" sldId="257"/>
            <ac:grpSpMk id="4" creationId="{00000000-0000-0000-0000-000000000000}"/>
          </ac:grpSpMkLst>
        </pc:grpChg>
        <pc:picChg chg="mod">
          <ac:chgData name="John Friesen" userId="S::john.friesen@operationworld.org::9d3a757e-09a8-42a2-b315-fa47145d8ae5" providerId="AD" clId="Web-{F6C995AA-A7EF-D562-6E68-FEC4C4BAC0F0}" dt="2025-02-17T17:48:04.710" v="1" actId="1076"/>
          <ac:picMkLst>
            <pc:docMk/>
            <pc:sldMk cId="0" sldId="257"/>
            <ac:picMk id="2" creationId="{00000000-0000-0000-0000-000000000000}"/>
          </ac:picMkLst>
        </pc:picChg>
      </pc:sldChg>
      <pc:sldChg chg="modSp">
        <pc:chgData name="John Friesen" userId="S::john.friesen@operationworld.org::9d3a757e-09a8-42a2-b315-fa47145d8ae5" providerId="AD" clId="Web-{F6C995AA-A7EF-D562-6E68-FEC4C4BAC0F0}" dt="2025-02-17T17:49:18.477" v="19"/>
        <pc:sldMkLst>
          <pc:docMk/>
          <pc:sldMk cId="0" sldId="258"/>
        </pc:sldMkLst>
        <pc:graphicFrameChg chg="mod modGraphic">
          <ac:chgData name="John Friesen" userId="S::john.friesen@operationworld.org::9d3a757e-09a8-42a2-b315-fa47145d8ae5" providerId="AD" clId="Web-{F6C995AA-A7EF-D562-6E68-FEC4C4BAC0F0}" dt="2025-02-17T17:49:18.477" v="19"/>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1"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937063" y="1514475"/>
            <a:ext cx="5715000" cy="3810000"/>
          </a:xfrm>
          <a:prstGeom prst="rect">
            <a:avLst/>
          </a:prstGeom>
          <a:noFill/>
        </p:spPr>
      </p:pic>
      <p:grpSp>
        <p:nvGrpSpPr>
          <p:cNvPr id="4" name="Group 3"/>
          <p:cNvGrpSpPr/>
          <p:nvPr/>
        </p:nvGrpSpPr>
        <p:grpSpPr>
          <a:xfrm>
            <a:off x="7842563" y="2705725"/>
            <a:ext cx="2685614" cy="1446550"/>
            <a:chOff x="6191250" y="2705725"/>
            <a:chExt cx="2685614" cy="1446550"/>
          </a:xfrm>
        </p:grpSpPr>
        <p:sp>
          <p:nvSpPr>
            <p:cNvPr id="5" name="TextBox 4"/>
            <p:cNvSpPr txBox="1"/>
            <p:nvPr/>
          </p:nvSpPr>
          <p:spPr>
            <a:xfrm>
              <a:off x="6191250" y="2705725"/>
              <a:ext cx="2685614"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000000"/>
                  </a:solidFill>
                  <a:latin typeface="Trebuchet MS"/>
                </a:rPr>
                <a:t>PRAYING FOR
</a:t>
              </a:r>
              <a:r>
                <a:rPr lang="en-US" sz="6000" u="none" strike="noStrike" cap="none" spc="0" dirty="0">
                  <a:solidFill>
                    <a:srgbClr val="000000"/>
                  </a:solidFill>
                  <a:latin typeface="Trebuchet MS"/>
                </a:rPr>
                <a:t>EGYPT</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844540"/>
            <a:chOff x="285750" y="285750"/>
            <a:chExt cx="6010275" cy="584454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517728595"/>
                </p:ext>
              </p:extLst>
            </p:nvPr>
          </p:nvGraphicFramePr>
          <p:xfrm>
            <a:off x="381000" y="857250"/>
            <a:ext cx="5819776" cy="527304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Continent: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Africa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Cairo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118,365,995</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Arabic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12.8 %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86.7 %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38 %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40/50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554324" y="956130"/>
            <a:ext cx="11265645" cy="6037408"/>
          </a:xfrm>
          <a:prstGeom prst="rect">
            <a:avLst/>
          </a:prstGeom>
          <a:noFill/>
        </p:spPr>
        <p:txBody>
          <a:bodyPr vert="horz" wrap="square" lIns="91440" tIns="45720" rIns="91440" bIns="45720" rtlCol="0" anchor="t" anchorCtr="0">
            <a:spAutoFit/>
          </a:bodyPr>
          <a:lstStyle/>
          <a:p>
            <a:pPr fontAlgn="base">
              <a:lnSpc>
                <a:spcPct val="125000"/>
              </a:lnSpc>
            </a:pPr>
            <a:r>
              <a:rPr lang="en-US" sz="2800" dirty="0">
                <a:solidFill>
                  <a:srgbClr val="000000">
                    <a:alpha val="100000"/>
                  </a:srgbClr>
                </a:solidFill>
                <a:latin typeface="Trebuchet MS"/>
              </a:rPr>
              <a:t>More than a </a:t>
            </a:r>
            <a:r>
              <a:rPr lang="en-US" sz="2800" u="none" strike="noStrike" cap="none" spc="0" dirty="0">
                <a:solidFill>
                  <a:srgbClr val="000000">
                    <a:alpha val="100000"/>
                  </a:srgbClr>
                </a:solidFill>
                <a:latin typeface="Trebuchet MS"/>
              </a:rPr>
              <a:t>decade</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since </a:t>
            </a:r>
            <a:r>
              <a:rPr lang="en-US" sz="2800" dirty="0">
                <a:solidFill>
                  <a:srgbClr val="000000">
                    <a:alpha val="100000"/>
                  </a:srgbClr>
                </a:solidFill>
                <a:latin typeface="Trebuchet MS"/>
              </a:rPr>
              <a:t>the</a:t>
            </a:r>
            <a:r>
              <a:rPr lang="en-US" sz="2800" u="none" strike="noStrike" cap="none" spc="0" dirty="0">
                <a:solidFill>
                  <a:srgbClr val="000000">
                    <a:alpha val="100000"/>
                  </a:srgbClr>
                </a:solidFill>
                <a:latin typeface="Trebuchet MS"/>
              </a:rPr>
              <a:t> Arab Spring</a:t>
            </a:r>
            <a:r>
              <a:rPr lang="en-US" sz="2800" dirty="0">
                <a:solidFill>
                  <a:srgbClr val="000000">
                    <a:alpha val="100000"/>
                  </a:srgbClr>
                </a:solidFill>
                <a:latin typeface="Trebuchet MS"/>
              </a:rPr>
              <a:t> upheaval,</a:t>
            </a:r>
            <a:r>
              <a:rPr lang="en-US" sz="2800" u="none" strike="noStrike" cap="none" spc="0" dirty="0">
                <a:solidFill>
                  <a:srgbClr val="000000">
                    <a:alpha val="100000"/>
                  </a:srgbClr>
                </a:solidFill>
                <a:latin typeface="Trebuchet MS"/>
              </a:rPr>
              <a:t> </a:t>
            </a:r>
            <a:r>
              <a:rPr lang="en-US" sz="2800" dirty="0">
                <a:solidFill>
                  <a:srgbClr val="000000">
                    <a:alpha val="100000"/>
                  </a:srgbClr>
                </a:solidFill>
                <a:latin typeface="Trebuchet MS"/>
              </a:rPr>
              <a:t>some</a:t>
            </a:r>
            <a:r>
              <a:rPr lang="en-US" sz="2800" u="none" strike="noStrike" cap="none" spc="0" dirty="0">
                <a:solidFill>
                  <a:srgbClr val="000000">
                    <a:alpha val="100000"/>
                  </a:srgbClr>
                </a:solidFill>
                <a:latin typeface="Trebuchet MS"/>
              </a:rPr>
              <a:t> of the change protestors hoped for has arrived, but much remains the same as before 2011. President Sisi appears to be instilling authoritarian rule once again, but many - including Christians - feel this is necessary to curb Islamist movements from regaining control. Christians still live in a precarious situation regarding religious freedom and persecution. Many Muslims would prefer Egypt did not have such a large Christian population. Pray for a government that serves God's purposes - to restrain evil, punish crime, and enable peaceful and quiet lives among the citizenry.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0117" y="947369"/>
            <a:ext cx="11029850" cy="5426229"/>
          </a:xfrm>
          <a:prstGeom prst="rect">
            <a:avLst/>
          </a:prstGeom>
          <a:noFill/>
        </p:spPr>
        <p:txBody>
          <a:bodyPr vert="horz" wrap="square" lIns="91440" tIns="45720" rIns="91440" bIns="45720" rtlCol="0" anchor="t" anchorCtr="0">
            <a:spAutoFit/>
          </a:bodyPr>
          <a:lstStyle/>
          <a:p>
            <a:pPr fontAlgn="base">
              <a:lnSpc>
                <a:spcPct val="125000"/>
              </a:lnSpc>
            </a:pPr>
            <a:r>
              <a:rPr lang="en-US" sz="2800" u="none" strike="noStrike" cap="none" spc="0" dirty="0">
                <a:solidFill>
                  <a:srgbClr val="000000">
                    <a:alpha val="100000"/>
                  </a:srgbClr>
                </a:solidFill>
                <a:latin typeface="Trebuchet MS"/>
              </a:rPr>
              <a:t>For over 1,000 years, Egypt was a majority-Christian country, even after the Arab Muslim conquest in AD 640. Egypt gave to the Christian world some of its greatest theologians and the monastic movement. Egyptian Christians may be more clearly linked to the original Egyptian civilization that pre-dates the coming of Islam. Some </a:t>
            </a:r>
            <a:r>
              <a:rPr lang="en-US" sz="2800" dirty="0">
                <a:solidFill>
                  <a:srgbClr val="000000">
                    <a:alpha val="100000"/>
                  </a:srgbClr>
                </a:solidFill>
                <a:latin typeface="Trebuchet MS"/>
              </a:rPr>
              <a:t>try</a:t>
            </a:r>
            <a:r>
              <a:rPr lang="en-US" sz="2800" u="none" strike="noStrike" cap="none" spc="0" dirty="0">
                <a:solidFill>
                  <a:srgbClr val="000000">
                    <a:alpha val="100000"/>
                  </a:srgbClr>
                </a:solidFill>
                <a:latin typeface="Trebuchet MS"/>
              </a:rPr>
              <a:t> to minimize Egypt's great Christian heritage, to downplay the size of the Church and to marginalize its contribution to society.</a:t>
            </a:r>
            <a:r>
              <a:rPr lang="en-US" sz="2800" dirty="0">
                <a:solidFill>
                  <a:srgbClr val="000000">
                    <a:alpha val="100000"/>
                  </a:srgbClr>
                </a:solidFill>
                <a:latin typeface="Trebuchet MS"/>
              </a:rPr>
              <a:t>  </a:t>
            </a:r>
            <a:r>
              <a:rPr lang="en-US" sz="2800" u="none" strike="noStrike" cap="none" spc="0" dirty="0">
                <a:solidFill>
                  <a:srgbClr val="000000">
                    <a:alpha val="100000"/>
                  </a:srgbClr>
                </a:solidFill>
                <a:latin typeface="Trebuchet MS"/>
              </a:rPr>
              <a:t>Pray for recognition of </a:t>
            </a:r>
            <a:r>
              <a:rPr lang="en-US" sz="2800" dirty="0">
                <a:solidFill>
                  <a:srgbClr val="000000">
                    <a:alpha val="100000"/>
                  </a:srgbClr>
                </a:solidFill>
                <a:latin typeface="Trebuchet MS"/>
              </a:rPr>
              <a:t>the Church's</a:t>
            </a:r>
            <a:r>
              <a:rPr lang="en-US" sz="2800" u="none" strike="noStrike" cap="none" spc="0" dirty="0">
                <a:solidFill>
                  <a:srgbClr val="000000">
                    <a:alpha val="100000"/>
                  </a:srgbClr>
                </a:solidFill>
                <a:latin typeface="Trebuchet MS"/>
              </a:rPr>
              <a:t> history and role within </a:t>
            </a:r>
            <a:r>
              <a:rPr lang="en-US" sz="2800" u="none" strike="noStrike" cap="none" spc="0">
                <a:solidFill>
                  <a:srgbClr val="000000">
                    <a:alpha val="100000"/>
                  </a:srgbClr>
                </a:solidFill>
                <a:latin typeface="Trebuchet MS"/>
              </a:rPr>
              <a:t>Egypt and for an even greater role in the future.</a:t>
            </a:r>
            <a:r>
              <a:rPr lang="en-US" sz="2800">
                <a:solidFill>
                  <a:srgbClr val="000000">
                    <a:alpha val="100000"/>
                  </a:srgbClr>
                </a:solidFill>
                <a:latin typeface="Trebuchet MS"/>
              </a:rPr>
              <a:t>                         </a:t>
            </a:r>
            <a:r>
              <a:rPr lang="en-US" sz="2800" u="none" strike="noStrike" cap="none" spc="0" dirty="0">
                <a:solidFill>
                  <a:srgbClr val="000000">
                    <a:alpha val="100000"/>
                  </a:srgbClr>
                </a:solidFill>
                <a:latin typeface="Trebuchet MS"/>
              </a:rPr>
              <a:t>
</a:t>
            </a:r>
          </a:p>
        </p:txBody>
      </p:sp>
      <p:sp>
        <p:nvSpPr>
          <p:cNvPr id="4" name="TextBox 3">
            <a:extLst>
              <a:ext uri="{FF2B5EF4-FFF2-40B4-BE49-F238E27FC236}">
                <a16:creationId xmlns:a16="http://schemas.microsoft.com/office/drawing/2014/main" id="{9CB5B617-AD4D-2FA8-F43F-A3B190891277}"/>
              </a:ext>
            </a:extLst>
          </p:cNvPr>
          <p:cNvSpPr txBox="1"/>
          <p:nvPr/>
        </p:nvSpPr>
        <p:spPr>
          <a:xfrm>
            <a:off x="764500" y="6113726"/>
            <a:ext cx="885989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73">
  <a:themeElements>
    <a:clrScheme name="Theme7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CF</PrayerPointComplete>
  </documentManagement>
</p:properties>
</file>

<file path=customXml/itemProps1.xml><?xml version="1.0" encoding="utf-8"?>
<ds:datastoreItem xmlns:ds="http://schemas.openxmlformats.org/officeDocument/2006/customXml" ds:itemID="{489E438D-B243-430F-BE2D-228FB5B5BA28}"/>
</file>

<file path=customXml/itemProps2.xml><?xml version="1.0" encoding="utf-8"?>
<ds:datastoreItem xmlns:ds="http://schemas.openxmlformats.org/officeDocument/2006/customXml" ds:itemID="{591CEDD1-8AC9-4C2C-942C-6AD3A8ED0BEB}">
  <ds:schemaRefs>
    <ds:schemaRef ds:uri="http://schemas.microsoft.com/sharepoint/v3/contenttype/forms"/>
  </ds:schemaRefs>
</ds:datastoreItem>
</file>

<file path=customXml/itemProps3.xml><?xml version="1.0" encoding="utf-8"?>
<ds:datastoreItem xmlns:ds="http://schemas.openxmlformats.org/officeDocument/2006/customXml" ds:itemID="{672BA63E-FDF9-456B-98A9-5845065468B4}">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Theme73</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34</cp:revision>
  <dcterms:created xsi:type="dcterms:W3CDTF">2024-12-17T23:28:48Z</dcterms:created>
  <dcterms:modified xsi:type="dcterms:W3CDTF">2025-02-17T20:33:33Z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