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F43E2-6D6D-3349-BB74-FE9ADA838750}" v="234" dt="2025-02-17T15:12:30.741"/>
    <p1510:client id="{D7481D94-7570-D4D5-F9AD-719ACE31454C}" v="40" dt="2025-02-17T17:45:25.745"/>
    <p1510:client id="{F6C83663-8915-772C-1DD6-B1AB36053A73}" v="148" dt="2025-02-17T17:22:06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F6C83663-8915-772C-1DD6-B1AB36053A73}"/>
    <pc:docChg chg="modSld">
      <pc:chgData name="Cathy Friesen" userId="S::cathy.friesen@operationworld.org::4b911d97-c06d-45ce-a5f8-d43e0fc64acb" providerId="AD" clId="Web-{F6C83663-8915-772C-1DD6-B1AB36053A73}" dt="2025-02-17T17:22:06.821" v="79" actId="14100"/>
      <pc:docMkLst>
        <pc:docMk/>
      </pc:docMkLst>
      <pc:sldChg chg="addSp modSp">
        <pc:chgData name="Cathy Friesen" userId="S::cathy.friesen@operationworld.org::4b911d97-c06d-45ce-a5f8-d43e0fc64acb" providerId="AD" clId="Web-{F6C83663-8915-772C-1DD6-B1AB36053A73}" dt="2025-02-17T17:22:06.821" v="79" actId="14100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F6C83663-8915-772C-1DD6-B1AB36053A73}" dt="2025-02-17T17:22:02.618" v="78" actId="14100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Cathy Friesen" userId="S::cathy.friesen@operationworld.org::4b911d97-c06d-45ce-a5f8-d43e0fc64acb" providerId="AD" clId="Web-{F6C83663-8915-772C-1DD6-B1AB36053A73}" dt="2025-02-17T17:22:06.821" v="79" actId="14100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BCCF43E2-6D6D-3349-BB74-FE9ADA838750}"/>
    <pc:docChg chg="modSld">
      <pc:chgData name="Cathy Friesen" userId="S::cathy.friesen@operationworld.org::4b911d97-c06d-45ce-a5f8-d43e0fc64acb" providerId="AD" clId="Web-{BCCF43E2-6D6D-3349-BB74-FE9ADA838750}" dt="2025-02-17T15:12:30.741" v="117" actId="20577"/>
      <pc:docMkLst>
        <pc:docMk/>
      </pc:docMkLst>
      <pc:sldChg chg="modSp">
        <pc:chgData name="Cathy Friesen" userId="S::cathy.friesen@operationworld.org::4b911d97-c06d-45ce-a5f8-d43e0fc64acb" providerId="AD" clId="Web-{BCCF43E2-6D6D-3349-BB74-FE9ADA838750}" dt="2025-02-17T15:12:30.741" v="117" actId="20577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BCCF43E2-6D6D-3349-BB74-FE9ADA838750}" dt="2025-02-17T15:12:30.741" v="117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Cathy Friesen" userId="S::cathy.friesen@operationworld.org::4b911d97-c06d-45ce-a5f8-d43e0fc64acb" providerId="AD" clId="Web-{A4955A99-A712-1DF3-9EF2-A7DAB4FAA388}"/>
    <pc:docChg chg="modSld">
      <pc:chgData name="Cathy Friesen" userId="S::cathy.friesen@operationworld.org::4b911d97-c06d-45ce-a5f8-d43e0fc64acb" providerId="AD" clId="Web-{A4955A99-A712-1DF3-9EF2-A7DAB4FAA388}" dt="2025-01-05T01:15:25.071" v="1" actId="20577"/>
      <pc:docMkLst>
        <pc:docMk/>
      </pc:docMkLst>
      <pc:sldChg chg="modSp">
        <pc:chgData name="Cathy Friesen" userId="S::cathy.friesen@operationworld.org::4b911d97-c06d-45ce-a5f8-d43e0fc64acb" providerId="AD" clId="Web-{A4955A99-A712-1DF3-9EF2-A7DAB4FAA388}" dt="2025-01-05T01:15:25.071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A4955A99-A712-1DF3-9EF2-A7DAB4FAA388}" dt="2025-01-05T01:15:25.071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B217EC52-1FAE-74B9-254F-13CF16F9A4BF}"/>
    <pc:docChg chg="modSld">
      <pc:chgData name="John Friesen" userId="S::john.friesen@operationworld.org::9d3a757e-09a8-42a2-b315-fa47145d8ae5" providerId="AD" clId="Web-{B217EC52-1FAE-74B9-254F-13CF16F9A4BF}" dt="2025-02-05T01:41:09.552" v="4"/>
      <pc:docMkLst>
        <pc:docMk/>
      </pc:docMkLst>
      <pc:sldChg chg="modSp">
        <pc:chgData name="John Friesen" userId="S::john.friesen@operationworld.org::9d3a757e-09a8-42a2-b315-fa47145d8ae5" providerId="AD" clId="Web-{B217EC52-1FAE-74B9-254F-13CF16F9A4BF}" dt="2025-02-05T01:41:09.552" v="4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B217EC52-1FAE-74B9-254F-13CF16F9A4BF}" dt="2025-02-05T01:41:09.552" v="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D7481D94-7570-D4D5-F9AD-719ACE31454C}"/>
    <pc:docChg chg="modSld">
      <pc:chgData name="John Friesen" userId="S::john.friesen@operationworld.org::9d3a757e-09a8-42a2-b315-fa47145d8ae5" providerId="AD" clId="Web-{D7481D94-7570-D4D5-F9AD-719ACE31454C}" dt="2025-02-17T17:45:22.713" v="17" actId="1076"/>
      <pc:docMkLst>
        <pc:docMk/>
      </pc:docMkLst>
      <pc:sldChg chg="modSp">
        <pc:chgData name="John Friesen" userId="S::john.friesen@operationworld.org::9d3a757e-09a8-42a2-b315-fa47145d8ae5" providerId="AD" clId="Web-{D7481D94-7570-D4D5-F9AD-719ACE31454C}" dt="2025-02-17T17:45:22.713" v="17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D7481D94-7570-D4D5-F9AD-719ACE31454C}" dt="2025-02-17T17:45:03.213" v="13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D7481D94-7570-D4D5-F9AD-719ACE31454C}" dt="2025-02-17T17:45:22.713" v="17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D7481D94-7570-D4D5-F9AD-719ACE31454C}" dt="2025-02-17T17:45:22.698" v="16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D7481D94-7570-D4D5-F9AD-719ACE31454C}" dt="2025-02-17T17:44:34.524" v="12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D7481D94-7570-D4D5-F9AD-719ACE31454C}" dt="2025-02-17T17:44:34.524" v="1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593" y="1535609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522093" y="2726859"/>
            <a:ext cx="3655364" cy="1446550"/>
            <a:chOff x="6191250" y="2705725"/>
            <a:chExt cx="3655364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655364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>
                  <a:solidFill>
                    <a:srgbClr val="2A4BA3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>
                  <a:solidFill>
                    <a:srgbClr val="2A4BA3"/>
                  </a:solidFill>
                  <a:latin typeface="Trebuchet MS"/>
                </a:rPr>
                <a:t>ECUADOR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884985382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Quito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18,289,896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Spanish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94.5 %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198" y="947059"/>
            <a:ext cx="11432270" cy="59128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gospel impact on the Quichua is a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true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miracle. In 1967, only 120 out of 3 million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people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followed Christ. Today some Quichua areas are over 50% evangelical!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Over 240,000 people go to churches planted through Avant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Ministries which worked among the Quichua for over  100 years. Following worldwide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attention in 1956 when the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Waorani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(Auca) killed 5 young foreign missionaries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now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almost all these tribes have churches and the Scriptures through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work of missionaries. The first of great mission broadcasters, HCJB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Radio began in Ecuador in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1931. Today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 ministry blesses Ecuador and the whole world.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65313" y="6209800"/>
            <a:ext cx="885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FC8CE5-0C5D-47C0-BCD8-57D39267A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5A3D5-6980-4183-AFC0-672E25BCB5C4}">
  <ds:schemaRefs>
    <ds:schemaRef ds:uri="6fe6c2fc-9a1c-4610-984d-8f6c1caa6b79"/>
    <ds:schemaRef ds:uri="74f51257-71be-4f2b-bc11-d6336f9e2f3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3CB953-5050-485C-BBB8-68BE2B7CAEAF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Theme70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revision>41</cp:revision>
  <dcterms:created xsi:type="dcterms:W3CDTF">2024-12-17T23:28:48Z</dcterms:created>
  <dcterms:modified xsi:type="dcterms:W3CDTF">2025-02-17T17:45:28Z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