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C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7FDBBC-0F0F-A58D-B8B0-EB18B9C8F4DD}" v="29" dt="2025-02-17T00:51:03.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CF7FDBBC-0F0F-A58D-B8B0-EB18B9C8F4DD}"/>
    <pc:docChg chg="modSld">
      <pc:chgData name="John Friesen" userId="S::john.friesen@operationworld.org::9d3a757e-09a8-42a2-b315-fa47145d8ae5" providerId="AD" clId="Web-{CF7FDBBC-0F0F-A58D-B8B0-EB18B9C8F4DD}" dt="2025-02-17T00:50:52.823" v="25"/>
      <pc:docMkLst>
        <pc:docMk/>
      </pc:docMkLst>
      <pc:sldChg chg="modSp">
        <pc:chgData name="John Friesen" userId="S::john.friesen@operationworld.org::9d3a757e-09a8-42a2-b315-fa47145d8ae5" providerId="AD" clId="Web-{CF7FDBBC-0F0F-A58D-B8B0-EB18B9C8F4DD}" dt="2025-02-17T00:50:00.991" v="2" actId="1076"/>
        <pc:sldMkLst>
          <pc:docMk/>
          <pc:sldMk cId="0" sldId="257"/>
        </pc:sldMkLst>
        <pc:spChg chg="mod">
          <ac:chgData name="John Friesen" userId="S::john.friesen@operationworld.org::9d3a757e-09a8-42a2-b315-fa47145d8ae5" providerId="AD" clId="Web-{CF7FDBBC-0F0F-A58D-B8B0-EB18B9C8F4DD}" dt="2025-02-17T00:49:54.788" v="0" actId="14100"/>
          <ac:spMkLst>
            <pc:docMk/>
            <pc:sldMk cId="0" sldId="257"/>
            <ac:spMk id="5" creationId="{00000000-0000-0000-0000-000000000000}"/>
          </ac:spMkLst>
        </pc:spChg>
        <pc:grpChg chg="mod">
          <ac:chgData name="John Friesen" userId="S::john.friesen@operationworld.org::9d3a757e-09a8-42a2-b315-fa47145d8ae5" providerId="AD" clId="Web-{CF7FDBBC-0F0F-A58D-B8B0-EB18B9C8F4DD}" dt="2025-02-17T00:50:00.991" v="2" actId="1076"/>
          <ac:grpSpMkLst>
            <pc:docMk/>
            <pc:sldMk cId="0" sldId="257"/>
            <ac:grpSpMk id="4" creationId="{00000000-0000-0000-0000-000000000000}"/>
          </ac:grpSpMkLst>
        </pc:grpChg>
        <pc:picChg chg="mod">
          <ac:chgData name="John Friesen" userId="S::john.friesen@operationworld.org::9d3a757e-09a8-42a2-b315-fa47145d8ae5" providerId="AD" clId="Web-{CF7FDBBC-0F0F-A58D-B8B0-EB18B9C8F4DD}" dt="2025-02-17T00:50:00.991" v="1" actId="1076"/>
          <ac:picMkLst>
            <pc:docMk/>
            <pc:sldMk cId="0" sldId="257"/>
            <ac:picMk id="2" creationId="{00000000-0000-0000-0000-000000000000}"/>
          </ac:picMkLst>
        </pc:picChg>
      </pc:sldChg>
      <pc:sldChg chg="modSp">
        <pc:chgData name="John Friesen" userId="S::john.friesen@operationworld.org::9d3a757e-09a8-42a2-b315-fa47145d8ae5" providerId="AD" clId="Web-{CF7FDBBC-0F0F-A58D-B8B0-EB18B9C8F4DD}" dt="2025-02-17T00:50:52.823" v="25"/>
        <pc:sldMkLst>
          <pc:docMk/>
          <pc:sldMk cId="0" sldId="258"/>
        </pc:sldMkLst>
        <pc:graphicFrameChg chg="mod modGraphic">
          <ac:chgData name="John Friesen" userId="S::john.friesen@operationworld.org::9d3a757e-09a8-42a2-b315-fa47145d8ae5" providerId="AD" clId="Web-{CF7FDBBC-0F0F-A58D-B8B0-EB18B9C8F4DD}" dt="2025-02-17T00:50:52.823" v="25"/>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B5C89428-15A3-D498-4033-C4F5023FBE31}"/>
    <pc:docChg chg="modSld">
      <pc:chgData name="Cathy Friesen" userId="S::cathy.friesen@operationworld.org::4b911d97-c06d-45ce-a5f8-d43e0fc64acb" providerId="AD" clId="Web-{B5C89428-15A3-D498-4033-C4F5023FBE31}" dt="2025-01-05T01:14:54.220" v="1" actId="20577"/>
      <pc:docMkLst>
        <pc:docMk/>
      </pc:docMkLst>
      <pc:sldChg chg="modSp">
        <pc:chgData name="Cathy Friesen" userId="S::cathy.friesen@operationworld.org::4b911d97-c06d-45ce-a5f8-d43e0fc64acb" providerId="AD" clId="Web-{B5C89428-15A3-D498-4033-C4F5023FBE31}" dt="2025-01-05T01:14:54.220" v="1" actId="20577"/>
        <pc:sldMkLst>
          <pc:docMk/>
          <pc:sldMk cId="0" sldId="257"/>
        </pc:sldMkLst>
        <pc:spChg chg="mod">
          <ac:chgData name="Cathy Friesen" userId="S::cathy.friesen@operationworld.org::4b911d97-c06d-45ce-a5f8-d43e0fc64acb" providerId="AD" clId="Web-{B5C89428-15A3-D498-4033-C4F5023FBE31}" dt="2025-01-05T01:14:54.220"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4050F0E4-C1FB-EA09-FE44-E17488FA5E3E}"/>
    <pc:docChg chg="modSld">
      <pc:chgData name="John Friesen" userId="S::john.friesen@operationworld.org::9d3a757e-09a8-42a2-b315-fa47145d8ae5" providerId="AD" clId="Web-{4050F0E4-C1FB-EA09-FE44-E17488FA5E3E}" dt="2025-02-03T23:03:38.657" v="3"/>
      <pc:docMkLst>
        <pc:docMk/>
      </pc:docMkLst>
      <pc:sldChg chg="modSp">
        <pc:chgData name="John Friesen" userId="S::john.friesen@operationworld.org::9d3a757e-09a8-42a2-b315-fa47145d8ae5" providerId="AD" clId="Web-{4050F0E4-C1FB-EA09-FE44-E17488FA5E3E}" dt="2025-02-03T23:03:38.657" v="3"/>
        <pc:sldMkLst>
          <pc:docMk/>
          <pc:sldMk cId="0" sldId="258"/>
        </pc:sldMkLst>
        <pc:graphicFrameChg chg="modGraphic">
          <ac:chgData name="John Friesen" userId="S::john.friesen@operationworld.org::9d3a757e-09a8-42a2-b315-fa47145d8ae5" providerId="AD" clId="Web-{4050F0E4-C1FB-EA09-FE44-E17488FA5E3E}" dt="2025-02-03T23:03:38.657" v="3"/>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9001A770-D573-6A6C-A301-74D1E413E5AC}"/>
    <pc:docChg chg="modSld">
      <pc:chgData name="John Friesen" userId="S::john.friesen@operationworld.org::9d3a757e-09a8-42a2-b315-fa47145d8ae5" providerId="AD" clId="Web-{9001A770-D573-6A6C-A301-74D1E413E5AC}" dt="2025-02-05T00:45:47.133" v="1" actId="1076"/>
      <pc:docMkLst>
        <pc:docMk/>
      </pc:docMkLst>
      <pc:sldChg chg="addSp modSp">
        <pc:chgData name="John Friesen" userId="S::john.friesen@operationworld.org::9d3a757e-09a8-42a2-b315-fa47145d8ae5" providerId="AD" clId="Web-{9001A770-D573-6A6C-A301-74D1E413E5AC}" dt="2025-02-05T00:45:47.133" v="1" actId="1076"/>
        <pc:sldMkLst>
          <pc:docMk/>
          <pc:sldMk cId="0" sldId="259"/>
        </pc:sldMkLst>
        <pc:spChg chg="add mod">
          <ac:chgData name="John Friesen" userId="S::john.friesen@operationworld.org::9d3a757e-09a8-42a2-b315-fa47145d8ae5" providerId="AD" clId="Web-{9001A770-D573-6A6C-A301-74D1E413E5AC}" dt="2025-02-05T00:45:47.133" v="1" actId="1076"/>
          <ac:spMkLst>
            <pc:docMk/>
            <pc:sldMk cId="0" sldId="259"/>
            <ac:spMk id="4" creationId="{9CB5B617-AD4D-2FA8-F43F-A3B190891277}"/>
          </ac:spMkLst>
        </pc:spChg>
      </pc:sldChg>
    </pc:docChg>
  </pc:docChgLst>
  <pc:docChgLst>
    <pc:chgData name="Cathy Friesen" userId="S::cathy.friesen@operationworld.org::4b911d97-c06d-45ce-a5f8-d43e0fc64acb" providerId="AD" clId="Web-{267083AF-1B19-00A7-6E47-679EDD5C8D81}"/>
    <pc:docChg chg="modSld">
      <pc:chgData name="Cathy Friesen" userId="S::cathy.friesen@operationworld.org::4b911d97-c06d-45ce-a5f8-d43e0fc64acb" providerId="AD" clId="Web-{267083AF-1B19-00A7-6E47-679EDD5C8D81}" dt="2025-01-05T01:14:37.222" v="0" actId="1076"/>
      <pc:docMkLst>
        <pc:docMk/>
      </pc:docMkLst>
      <pc:sldChg chg="modSp">
        <pc:chgData name="Cathy Friesen" userId="S::cathy.friesen@operationworld.org::4b911d97-c06d-45ce-a5f8-d43e0fc64acb" providerId="AD" clId="Web-{267083AF-1B19-00A7-6E47-679EDD5C8D81}" dt="2025-01-05T01:14:37.222" v="0" actId="1076"/>
        <pc:sldMkLst>
          <pc:docMk/>
          <pc:sldMk cId="0" sldId="257"/>
        </pc:sldMkLst>
        <pc:spChg chg="mod">
          <ac:chgData name="Cathy Friesen" userId="S::cathy.friesen@operationworld.org::4b911d97-c06d-45ce-a5f8-d43e0fc64acb" providerId="AD" clId="Web-{267083AF-1B19-00A7-6E47-679EDD5C8D81}" dt="2025-01-05T01:14:37.222" v="0" actId="1076"/>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993420" y="1472207"/>
            <a:ext cx="5715000" cy="3810000"/>
          </a:xfrm>
          <a:prstGeom prst="rect">
            <a:avLst/>
          </a:prstGeom>
          <a:noFill/>
        </p:spPr>
      </p:pic>
      <p:grpSp>
        <p:nvGrpSpPr>
          <p:cNvPr id="4" name="Group 3"/>
          <p:cNvGrpSpPr/>
          <p:nvPr/>
        </p:nvGrpSpPr>
        <p:grpSpPr>
          <a:xfrm>
            <a:off x="6898920" y="2490027"/>
            <a:ext cx="4320785" cy="2369880"/>
            <a:chOff x="6191250" y="2532295"/>
            <a:chExt cx="4320785" cy="2369880"/>
          </a:xfrm>
        </p:grpSpPr>
        <p:sp>
          <p:nvSpPr>
            <p:cNvPr id="5" name="TextBox 4"/>
            <p:cNvSpPr txBox="1"/>
            <p:nvPr/>
          </p:nvSpPr>
          <p:spPr>
            <a:xfrm>
              <a:off x="6191250" y="2532295"/>
              <a:ext cx="4320785" cy="236988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a:solidFill>
                    <a:srgbClr val="00793A">
                      <a:alpha val="100000"/>
                    </a:srgbClr>
                  </a:solidFill>
                  <a:latin typeface="Trebuchet MS"/>
                </a:rPr>
                <a:t>PRAYING FOR
</a:t>
              </a:r>
              <a:r>
                <a:rPr lang="en-US" sz="6000" u="none" strike="noStrike" cap="none" spc="0">
                  <a:solidFill>
                    <a:srgbClr val="00793A">
                      <a:alpha val="100000"/>
                    </a:srgbClr>
                  </a:solidFill>
                  <a:latin typeface="Trebuchet MS"/>
                </a:rPr>
                <a:t>DOMINICAN REPUBLIC</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334000"/>
            <a:chOff x="285750" y="285750"/>
            <a:chExt cx="6010275" cy="533400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29116918"/>
                </p:ext>
              </p:extLst>
            </p:nvPr>
          </p:nvGraphicFramePr>
          <p:xfrm>
            <a:off x="381000" y="857250"/>
            <a:ext cx="5819776" cy="476250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Santo Domingo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11,520,487</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85.5 %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27.7 %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Spanish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80/193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94.4 %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Dominican Republic has suffered 500 years of turmoil. First, one million indigenous Arawak Taino people died from foreign diseases and Spanish rule. Sugar cane plantation owners later imported African slaves. Both European colonial powers and later Dominican governments exploited the land and people. Pray for economic and political justice to visit this nation that has suffered for so long.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11">
  <a:themeElements>
    <a:clrScheme name="Theme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C6F00F-FD19-441A-9170-379547636737}">
  <ds:schemaRefs>
    <ds:schemaRef ds:uri="http://schemas.microsoft.com/sharepoint/v3/contenttype/forms"/>
  </ds:schemaRefs>
</ds:datastoreItem>
</file>

<file path=customXml/itemProps2.xml><?xml version="1.0" encoding="utf-8"?>
<ds:datastoreItem xmlns:ds="http://schemas.openxmlformats.org/officeDocument/2006/customXml" ds:itemID="{799ADD42-DCCC-4465-B4E1-4ABC5A605632}">
  <ds:schemaRefs>
    <ds:schemaRef ds:uri="6fe6c2fc-9a1c-4610-984d-8f6c1caa6b79"/>
    <ds:schemaRef ds:uri="74f51257-71be-4f2b-bc11-d6336f9e2f3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EE3A8D2-43A0-4D18-863E-3304BF9B5507}"/>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Theme11</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15</cp:revision>
  <dcterms:created xsi:type="dcterms:W3CDTF">2024-12-17T23:28:48Z</dcterms:created>
  <dcterms:modified xsi:type="dcterms:W3CDTF">2025-02-17T00:51:08Z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