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C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DC534-9C70-453D-43BD-66B898540D0E}" v="20" dt="2025-02-17T00:48:32.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DBABAE19-C9A7-49BB-9A2C-858653E1A7D6}"/>
    <pc:docChg chg="modSld">
      <pc:chgData name="Cathy Friesen" userId="S::cathy.friesen@operationworld.org::4b911d97-c06d-45ce-a5f8-d43e0fc64acb" providerId="AD" clId="Web-{DBABAE19-C9A7-49BB-9A2C-858653E1A7D6}" dt="2025-01-05T01:14:20.374" v="1" actId="20577"/>
      <pc:docMkLst>
        <pc:docMk/>
      </pc:docMkLst>
      <pc:sldChg chg="modSp">
        <pc:chgData name="Cathy Friesen" userId="S::cathy.friesen@operationworld.org::4b911d97-c06d-45ce-a5f8-d43e0fc64acb" providerId="AD" clId="Web-{DBABAE19-C9A7-49BB-9A2C-858653E1A7D6}" dt="2025-01-05T01:14:20.374" v="1" actId="20577"/>
        <pc:sldMkLst>
          <pc:docMk/>
          <pc:sldMk cId="0" sldId="257"/>
        </pc:sldMkLst>
        <pc:spChg chg="mod">
          <ac:chgData name="Cathy Friesen" userId="S::cathy.friesen@operationworld.org::4b911d97-c06d-45ce-a5f8-d43e0fc64acb" providerId="AD" clId="Web-{DBABAE19-C9A7-49BB-9A2C-858653E1A7D6}" dt="2025-01-05T01:14:20.37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A5BDC534-9C70-453D-43BD-66B898540D0E}"/>
    <pc:docChg chg="modSld">
      <pc:chgData name="John Friesen" userId="S::john.friesen@operationworld.org::9d3a757e-09a8-42a2-b315-fa47145d8ae5" providerId="AD" clId="Web-{A5BDC534-9C70-453D-43BD-66B898540D0E}" dt="2025-02-17T00:48:25.726" v="17"/>
      <pc:docMkLst>
        <pc:docMk/>
      </pc:docMkLst>
      <pc:sldChg chg="modSp">
        <pc:chgData name="John Friesen" userId="S::john.friesen@operationworld.org::9d3a757e-09a8-42a2-b315-fa47145d8ae5" providerId="AD" clId="Web-{A5BDC534-9C70-453D-43BD-66B898540D0E}" dt="2025-02-17T00:47:37.678" v="2" actId="1076"/>
        <pc:sldMkLst>
          <pc:docMk/>
          <pc:sldMk cId="0" sldId="257"/>
        </pc:sldMkLst>
        <pc:spChg chg="mod">
          <ac:chgData name="John Friesen" userId="S::john.friesen@operationworld.org::9d3a757e-09a8-42a2-b315-fa47145d8ae5" providerId="AD" clId="Web-{A5BDC534-9C70-453D-43BD-66B898540D0E}" dt="2025-02-17T00:47:33.553" v="0" actId="14100"/>
          <ac:spMkLst>
            <pc:docMk/>
            <pc:sldMk cId="0" sldId="257"/>
            <ac:spMk id="5" creationId="{00000000-0000-0000-0000-000000000000}"/>
          </ac:spMkLst>
        </pc:spChg>
        <pc:grpChg chg="mod">
          <ac:chgData name="John Friesen" userId="S::john.friesen@operationworld.org::9d3a757e-09a8-42a2-b315-fa47145d8ae5" providerId="AD" clId="Web-{A5BDC534-9C70-453D-43BD-66B898540D0E}" dt="2025-02-17T00:47:37.678" v="2" actId="1076"/>
          <ac:grpSpMkLst>
            <pc:docMk/>
            <pc:sldMk cId="0" sldId="257"/>
            <ac:grpSpMk id="4" creationId="{00000000-0000-0000-0000-000000000000}"/>
          </ac:grpSpMkLst>
        </pc:grpChg>
        <pc:picChg chg="mod">
          <ac:chgData name="John Friesen" userId="S::john.friesen@operationworld.org::9d3a757e-09a8-42a2-b315-fa47145d8ae5" providerId="AD" clId="Web-{A5BDC534-9C70-453D-43BD-66B898540D0E}" dt="2025-02-17T00:47:37.662" v="1" actId="1076"/>
          <ac:picMkLst>
            <pc:docMk/>
            <pc:sldMk cId="0" sldId="257"/>
            <ac:picMk id="2" creationId="{00000000-0000-0000-0000-000000000000}"/>
          </ac:picMkLst>
        </pc:picChg>
      </pc:sldChg>
      <pc:sldChg chg="modSp">
        <pc:chgData name="John Friesen" userId="S::john.friesen@operationworld.org::9d3a757e-09a8-42a2-b315-fa47145d8ae5" providerId="AD" clId="Web-{A5BDC534-9C70-453D-43BD-66B898540D0E}" dt="2025-02-17T00:48:25.726" v="17"/>
        <pc:sldMkLst>
          <pc:docMk/>
          <pc:sldMk cId="0" sldId="258"/>
        </pc:sldMkLst>
        <pc:graphicFrameChg chg="mod modGraphic">
          <ac:chgData name="John Friesen" userId="S::john.friesen@operationworld.org::9d3a757e-09a8-42a2-b315-fa47145d8ae5" providerId="AD" clId="Web-{A5BDC534-9C70-453D-43BD-66B898540D0E}" dt="2025-02-17T00:48:25.726" v="1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C1227D5-E1E1-06F2-9A48-AAE66D7CC6AF}"/>
    <pc:docChg chg="modSld">
      <pc:chgData name="John Friesen" userId="S::john.friesen@operationworld.org::9d3a757e-09a8-42a2-b315-fa47145d8ae5" providerId="AD" clId="Web-{6C1227D5-E1E1-06F2-9A48-AAE66D7CC6AF}" dt="2025-02-05T00:44:53.007" v="1" actId="1076"/>
      <pc:docMkLst>
        <pc:docMk/>
      </pc:docMkLst>
      <pc:sldChg chg="addSp modSp">
        <pc:chgData name="John Friesen" userId="S::john.friesen@operationworld.org::9d3a757e-09a8-42a2-b315-fa47145d8ae5" providerId="AD" clId="Web-{6C1227D5-E1E1-06F2-9A48-AAE66D7CC6AF}" dt="2025-02-05T00:44:53.007" v="1" actId="1076"/>
        <pc:sldMkLst>
          <pc:docMk/>
          <pc:sldMk cId="0" sldId="259"/>
        </pc:sldMkLst>
        <pc:spChg chg="add mod">
          <ac:chgData name="John Friesen" userId="S::john.friesen@operationworld.org::9d3a757e-09a8-42a2-b315-fa47145d8ae5" providerId="AD" clId="Web-{6C1227D5-E1E1-06F2-9A48-AAE66D7CC6AF}" dt="2025-02-05T00:44:53.007" v="1"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1C7D6F9A-5DFF-DA26-5EFC-5F7D882A71D9}"/>
    <pc:docChg chg="modSld">
      <pc:chgData name="John Friesen" userId="S::john.friesen@operationworld.org::9d3a757e-09a8-42a2-b315-fa47145d8ae5" providerId="AD" clId="Web-{1C7D6F9A-5DFF-DA26-5EFC-5F7D882A71D9}" dt="2025-02-03T23:01:47.138" v="7"/>
      <pc:docMkLst>
        <pc:docMk/>
      </pc:docMkLst>
      <pc:sldChg chg="modSp">
        <pc:chgData name="John Friesen" userId="S::john.friesen@operationworld.org::9d3a757e-09a8-42a2-b315-fa47145d8ae5" providerId="AD" clId="Web-{1C7D6F9A-5DFF-DA26-5EFC-5F7D882A71D9}" dt="2025-02-03T23:01:47.138" v="7"/>
        <pc:sldMkLst>
          <pc:docMk/>
          <pc:sldMk cId="0" sldId="258"/>
        </pc:sldMkLst>
        <pc:graphicFrameChg chg="mod modGraphic">
          <ac:chgData name="John Friesen" userId="S::john.friesen@operationworld.org::9d3a757e-09a8-42a2-b315-fa47145d8ae5" providerId="AD" clId="Web-{1C7D6F9A-5DFF-DA26-5EFC-5F7D882A71D9}" dt="2025-02-03T23:01:47.138" v="7"/>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341974" y="2000250"/>
            <a:ext cx="5715000" cy="2857500"/>
          </a:xfrm>
          <a:prstGeom prst="rect">
            <a:avLst/>
          </a:prstGeom>
          <a:noFill/>
        </p:spPr>
      </p:pic>
      <p:grpSp>
        <p:nvGrpSpPr>
          <p:cNvPr id="4" name="Group 3"/>
          <p:cNvGrpSpPr/>
          <p:nvPr/>
        </p:nvGrpSpPr>
        <p:grpSpPr>
          <a:xfrm>
            <a:off x="7247474" y="2705725"/>
            <a:ext cx="3919420" cy="1446550"/>
            <a:chOff x="6191250" y="2705725"/>
            <a:chExt cx="3919420" cy="1446550"/>
          </a:xfrm>
        </p:grpSpPr>
        <p:sp>
          <p:nvSpPr>
            <p:cNvPr id="5" name="TextBox 4"/>
            <p:cNvSpPr txBox="1"/>
            <p:nvPr/>
          </p:nvSpPr>
          <p:spPr>
            <a:xfrm>
              <a:off x="6191250" y="2705725"/>
              <a:ext cx="3919420"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56C36"/>
                  </a:solidFill>
                  <a:latin typeface="Trebuchet MS"/>
                </a:rPr>
                <a:t>PRAYING FOR
</a:t>
              </a:r>
              <a:r>
                <a:rPr lang="en-US" sz="6000" u="none" strike="noStrike" cap="none" spc="0" dirty="0">
                  <a:solidFill>
                    <a:srgbClr val="256C36"/>
                  </a:solidFill>
                  <a:latin typeface="Trebuchet MS"/>
                </a:rPr>
                <a:t>DOMINICA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802255779"/>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Roseau</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65,872</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72.6 %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 but as many as 80% speak a French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Practicing Catholics have substantially decreased in recent years, indicating a high degree of nominalism. Pray for those who still adhere to Catholicism and those who have disaffiliated themselves, that the Holy Spirit might speak to their hearts about the reality of the gospel.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10151"/>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7">
  <a:themeElements>
    <a:clrScheme name="Theme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302A2459-AF20-436B-921C-77FDB1E83BF5}">
  <ds:schemaRefs>
    <ds:schemaRef ds:uri="http://schemas.microsoft.com/sharepoint/v3/contenttype/forms"/>
  </ds:schemaRefs>
</ds:datastoreItem>
</file>

<file path=customXml/itemProps2.xml><?xml version="1.0" encoding="utf-8"?>
<ds:datastoreItem xmlns:ds="http://schemas.openxmlformats.org/officeDocument/2006/customXml" ds:itemID="{7B96B00F-8C79-4AAC-9E95-4E59A5F14DEC}"/>
</file>

<file path=customXml/itemProps3.xml><?xml version="1.0" encoding="utf-8"?>
<ds:datastoreItem xmlns:ds="http://schemas.openxmlformats.org/officeDocument/2006/customXml" ds:itemID="{E91525D8-0E66-4F08-A4D7-7332995E392B}">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Theme7</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18</cp:revision>
  <dcterms:created xsi:type="dcterms:W3CDTF">2024-12-17T23:28:48Z</dcterms:created>
  <dcterms:modified xsi:type="dcterms:W3CDTF">2025-02-17T00:48:40Z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