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0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A51E20-BA7D-D1AA-7569-6F13E264BC75}" v="22" dt="2025-02-17T00:46:27.8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36A51E20-BA7D-D1AA-7569-6F13E264BC75}"/>
    <pc:docChg chg="modSld">
      <pc:chgData name="John Friesen" userId="S::john.friesen@operationworld.org::9d3a757e-09a8-42a2-b315-fa47145d8ae5" providerId="AD" clId="Web-{36A51E20-BA7D-D1AA-7569-6F13E264BC75}" dt="2025-02-17T00:46:24.826" v="17"/>
      <pc:docMkLst>
        <pc:docMk/>
      </pc:docMkLst>
      <pc:sldChg chg="modSp">
        <pc:chgData name="John Friesen" userId="S::john.friesen@operationworld.org::9d3a757e-09a8-42a2-b315-fa47145d8ae5" providerId="AD" clId="Web-{36A51E20-BA7D-D1AA-7569-6F13E264BC75}" dt="2025-02-17T00:45:25.652" v="2" actId="1076"/>
        <pc:sldMkLst>
          <pc:docMk/>
          <pc:sldMk cId="0" sldId="257"/>
        </pc:sldMkLst>
        <pc:spChg chg="mod">
          <ac:chgData name="John Friesen" userId="S::john.friesen@operationworld.org::9d3a757e-09a8-42a2-b315-fa47145d8ae5" providerId="AD" clId="Web-{36A51E20-BA7D-D1AA-7569-6F13E264BC75}" dt="2025-02-17T00:45:21.527" v="0" actId="14100"/>
          <ac:spMkLst>
            <pc:docMk/>
            <pc:sldMk cId="0" sldId="257"/>
            <ac:spMk id="5" creationId="{00000000-0000-0000-0000-000000000000}"/>
          </ac:spMkLst>
        </pc:spChg>
        <pc:grpChg chg="mod">
          <ac:chgData name="John Friesen" userId="S::john.friesen@operationworld.org::9d3a757e-09a8-42a2-b315-fa47145d8ae5" providerId="AD" clId="Web-{36A51E20-BA7D-D1AA-7569-6F13E264BC75}" dt="2025-02-17T00:45:25.652" v="2" actId="1076"/>
          <ac:grpSpMkLst>
            <pc:docMk/>
            <pc:sldMk cId="0" sldId="257"/>
            <ac:grpSpMk id="4" creationId="{00000000-0000-0000-0000-000000000000}"/>
          </ac:grpSpMkLst>
        </pc:grpChg>
        <pc:picChg chg="mod">
          <ac:chgData name="John Friesen" userId="S::john.friesen@operationworld.org::9d3a757e-09a8-42a2-b315-fa47145d8ae5" providerId="AD" clId="Web-{36A51E20-BA7D-D1AA-7569-6F13E264BC75}" dt="2025-02-17T00:45:25.636" v="1" actId="1076"/>
          <ac:picMkLst>
            <pc:docMk/>
            <pc:sldMk cId="0" sldId="257"/>
            <ac:picMk id="2" creationId="{00000000-0000-0000-0000-000000000000}"/>
          </ac:picMkLst>
        </pc:picChg>
      </pc:sldChg>
      <pc:sldChg chg="modSp">
        <pc:chgData name="John Friesen" userId="S::john.friesen@operationworld.org::9d3a757e-09a8-42a2-b315-fa47145d8ae5" providerId="AD" clId="Web-{36A51E20-BA7D-D1AA-7569-6F13E264BC75}" dt="2025-02-17T00:46:24.826" v="17"/>
        <pc:sldMkLst>
          <pc:docMk/>
          <pc:sldMk cId="0" sldId="258"/>
        </pc:sldMkLst>
        <pc:graphicFrameChg chg="mod modGraphic">
          <ac:chgData name="John Friesen" userId="S::john.friesen@operationworld.org::9d3a757e-09a8-42a2-b315-fa47145d8ae5" providerId="AD" clId="Web-{36A51E20-BA7D-D1AA-7569-6F13E264BC75}" dt="2025-02-17T00:46:24.826" v="17"/>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29DE876E-4CA4-74D3-4BFC-A42C3EE41992}"/>
    <pc:docChg chg="modSld">
      <pc:chgData name="John Friesen" userId="S::john.friesen@operationworld.org::9d3a757e-09a8-42a2-b315-fa47145d8ae5" providerId="AD" clId="Web-{29DE876E-4CA4-74D3-4BFC-A42C3EE41992}" dt="2025-02-05T00:44:06.262" v="1" actId="1076"/>
      <pc:docMkLst>
        <pc:docMk/>
      </pc:docMkLst>
      <pc:sldChg chg="addSp modSp">
        <pc:chgData name="John Friesen" userId="S::john.friesen@operationworld.org::9d3a757e-09a8-42a2-b315-fa47145d8ae5" providerId="AD" clId="Web-{29DE876E-4CA4-74D3-4BFC-A42C3EE41992}" dt="2025-02-05T00:44:06.262" v="1" actId="1076"/>
        <pc:sldMkLst>
          <pc:docMk/>
          <pc:sldMk cId="0" sldId="259"/>
        </pc:sldMkLst>
        <pc:spChg chg="add mod">
          <ac:chgData name="John Friesen" userId="S::john.friesen@operationworld.org::9d3a757e-09a8-42a2-b315-fa47145d8ae5" providerId="AD" clId="Web-{29DE876E-4CA4-74D3-4BFC-A42C3EE41992}" dt="2025-02-05T00:44:06.262" v="1" actId="1076"/>
          <ac:spMkLst>
            <pc:docMk/>
            <pc:sldMk cId="0" sldId="259"/>
            <ac:spMk id="4" creationId="{9CB5B617-AD4D-2FA8-F43F-A3B190891277}"/>
          </ac:spMkLst>
        </pc:spChg>
      </pc:sldChg>
    </pc:docChg>
  </pc:docChgLst>
  <pc:docChgLst>
    <pc:chgData name="John Friesen" userId="S::john.friesen@operationworld.org::9d3a757e-09a8-42a2-b315-fa47145d8ae5" providerId="AD" clId="Web-{E9362181-7196-B400-D7A5-4C616B7365B1}"/>
    <pc:docChg chg="modSld">
      <pc:chgData name="John Friesen" userId="S::john.friesen@operationworld.org::9d3a757e-09a8-42a2-b315-fa47145d8ae5" providerId="AD" clId="Web-{E9362181-7196-B400-D7A5-4C616B7365B1}" dt="2025-02-03T22:13:09.248" v="12"/>
      <pc:docMkLst>
        <pc:docMk/>
      </pc:docMkLst>
      <pc:sldChg chg="modSp">
        <pc:chgData name="John Friesen" userId="S::john.friesen@operationworld.org::9d3a757e-09a8-42a2-b315-fa47145d8ae5" providerId="AD" clId="Web-{E9362181-7196-B400-D7A5-4C616B7365B1}" dt="2025-02-03T22:13:09.248" v="12"/>
        <pc:sldMkLst>
          <pc:docMk/>
          <pc:sldMk cId="0" sldId="258"/>
        </pc:sldMkLst>
        <pc:graphicFrameChg chg="mod modGraphic">
          <ac:chgData name="John Friesen" userId="S::john.friesen@operationworld.org::9d3a757e-09a8-42a2-b315-fa47145d8ae5" providerId="AD" clId="Web-{E9362181-7196-B400-D7A5-4C616B7365B1}" dt="2025-02-03T22:13:09.248" v="12"/>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21917D7B-BF95-E76E-87EE-2BA5812D808D}"/>
    <pc:docChg chg="modSld">
      <pc:chgData name="Cathy Friesen" userId="S::cathy.friesen@operationworld.org::4b911d97-c06d-45ce-a5f8-d43e0fc64acb" providerId="AD" clId="Web-{21917D7B-BF95-E76E-87EE-2BA5812D808D}" dt="2025-01-05T01:13:57.289" v="1" actId="20577"/>
      <pc:docMkLst>
        <pc:docMk/>
      </pc:docMkLst>
      <pc:sldChg chg="modSp">
        <pc:chgData name="Cathy Friesen" userId="S::cathy.friesen@operationworld.org::4b911d97-c06d-45ce-a5f8-d43e0fc64acb" providerId="AD" clId="Web-{21917D7B-BF95-E76E-87EE-2BA5812D808D}" dt="2025-01-05T01:13:57.289" v="1" actId="20577"/>
        <pc:sldMkLst>
          <pc:docMk/>
          <pc:sldMk cId="0" sldId="257"/>
        </pc:sldMkLst>
        <pc:spChg chg="mod">
          <ac:chgData name="Cathy Friesen" userId="S::cathy.friesen@operationworld.org::4b911d97-c06d-45ce-a5f8-d43e0fc64acb" providerId="AD" clId="Web-{21917D7B-BF95-E76E-87EE-2BA5812D808D}" dt="2025-01-05T01:13:57.289" v="1"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1"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248026" y="1466932"/>
            <a:ext cx="5715000" cy="3810000"/>
          </a:xfrm>
          <a:prstGeom prst="rect">
            <a:avLst/>
          </a:prstGeom>
          <a:noFill/>
        </p:spPr>
      </p:pic>
      <p:grpSp>
        <p:nvGrpSpPr>
          <p:cNvPr id="4" name="Group 3"/>
          <p:cNvGrpSpPr/>
          <p:nvPr/>
        </p:nvGrpSpPr>
        <p:grpSpPr>
          <a:xfrm>
            <a:off x="7153526" y="2658183"/>
            <a:ext cx="3731049" cy="1446550"/>
            <a:chOff x="6191250" y="2705725"/>
            <a:chExt cx="3731049" cy="1446550"/>
          </a:xfrm>
        </p:grpSpPr>
        <p:sp>
          <p:nvSpPr>
            <p:cNvPr id="5" name="TextBox 4"/>
            <p:cNvSpPr txBox="1"/>
            <p:nvPr/>
          </p:nvSpPr>
          <p:spPr>
            <a:xfrm>
              <a:off x="6191250" y="2705725"/>
              <a:ext cx="3731049"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40B01E"/>
                  </a:solidFill>
                  <a:latin typeface="Trebuchet MS"/>
                </a:rPr>
                <a:t>PRAYING FOR
</a:t>
              </a:r>
              <a:r>
                <a:rPr lang="en-US" sz="6000" u="none" strike="noStrike" cap="none" spc="0" dirty="0">
                  <a:solidFill>
                    <a:srgbClr val="40B01E"/>
                  </a:solidFill>
                  <a:latin typeface="Trebuchet MS"/>
                </a:rPr>
                <a:t>DJIBOUTI</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086993400"/>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Continent: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Africa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Djibouti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rPr>
                          <a:t>1,184,077</a:t>
                        </a: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29.2 %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French &amp; Arabic. </a:t>
                        </a:r>
                        <a:endParaRPr lang="en-US" dirty="0"/>
                      </a:p>
                      <a:p>
                        <a:pPr marL="0" marR="0" lvl="0" indent="0" algn="l">
                          <a:lnSpc>
                            <a:spcPct val="100000"/>
                          </a:lnSpc>
                          <a:spcBef>
                            <a:spcPts val="0"/>
                          </a:spcBef>
                          <a:spcAft>
                            <a:spcPts val="0"/>
                          </a:spcAft>
                          <a:buNone/>
                        </a:pPr>
                        <a:r>
                          <a:rPr lang="en-US" sz="2400" u="none" strike="noStrike" cap="none" spc="0" dirty="0">
                            <a:solidFill>
                              <a:srgbClr val="FFFFFF"/>
                            </a:solidFill>
                            <a:latin typeface="Verdana"/>
                          </a:rPr>
                          <a:t> Somali, Afar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62.3 yrs (205th/236)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171/193</a:t>
                        </a: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Djibouti enjoys peace, but suffers under serious social and economic problems. Western military presence helps create an atmosphere of calm and safety. Pray that the Islamist voice that seeks to make Djibouti conform to its own values will not destroy current freedoms. Serious national problems include widespread famine, extreme unemployment, human trafficking, prostitution, and drug abuse.
</a:t>
            </a:r>
          </a:p>
        </p:txBody>
      </p:sp>
      <p:sp>
        <p:nvSpPr>
          <p:cNvPr id="4" name="TextBox 3">
            <a:extLst>
              <a:ext uri="{FF2B5EF4-FFF2-40B4-BE49-F238E27FC236}">
                <a16:creationId xmlns:a16="http://schemas.microsoft.com/office/drawing/2014/main" id="{9CB5B617-AD4D-2FA8-F43F-A3B190891277}"/>
              </a:ext>
            </a:extLst>
          </p:cNvPr>
          <p:cNvSpPr txBox="1"/>
          <p:nvPr/>
        </p:nvSpPr>
        <p:spPr>
          <a:xfrm>
            <a:off x="761122" y="612857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93">
  <a:themeElements>
    <a:clrScheme name="Theme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JF</PrayerPointComplete>
  </documentManagement>
</p:properties>
</file>

<file path=customXml/itemProps1.xml><?xml version="1.0" encoding="utf-8"?>
<ds:datastoreItem xmlns:ds="http://schemas.openxmlformats.org/officeDocument/2006/customXml" ds:itemID="{83480021-D256-46B4-9390-18C2683FB2C0}">
  <ds:schemaRefs>
    <ds:schemaRef ds:uri="http://schemas.microsoft.com/sharepoint/v3/contenttype/forms"/>
  </ds:schemaRefs>
</ds:datastoreItem>
</file>

<file path=customXml/itemProps2.xml><?xml version="1.0" encoding="utf-8"?>
<ds:datastoreItem xmlns:ds="http://schemas.openxmlformats.org/officeDocument/2006/customXml" ds:itemID="{EF49B675-558E-49FC-B103-F5FE200A48A8}"/>
</file>

<file path=customXml/itemProps3.xml><?xml version="1.0" encoding="utf-8"?>
<ds:datastoreItem xmlns:ds="http://schemas.openxmlformats.org/officeDocument/2006/customXml" ds:itemID="{96330B69-BCFF-4453-985F-BBC43983D52E}">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Theme93</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22</cp:revision>
  <dcterms:created xsi:type="dcterms:W3CDTF">2024-12-17T23:28:48Z</dcterms:created>
  <dcterms:modified xsi:type="dcterms:W3CDTF">2025-02-17T00:46:39Z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