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00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E3BDFD-A050-2F11-4F87-DF09731A39B1}" v="23" dt="2025-02-16T22:12:53.8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Friesen" userId="S::cathy.friesen@operationworld.org::4b911d97-c06d-45ce-a5f8-d43e0fc64acb" providerId="AD" clId="Web-{AA079428-FF22-1B24-1B70-EEF4BE93A1DA}"/>
    <pc:docChg chg="modSld">
      <pc:chgData name="Cathy Friesen" userId="S::cathy.friesen@operationworld.org::4b911d97-c06d-45ce-a5f8-d43e0fc64acb" providerId="AD" clId="Web-{AA079428-FF22-1B24-1B70-EEF4BE93A1DA}" dt="2025-01-05T01:13:35.898" v="1" actId="20577"/>
      <pc:docMkLst>
        <pc:docMk/>
      </pc:docMkLst>
      <pc:sldChg chg="modSp">
        <pc:chgData name="Cathy Friesen" userId="S::cathy.friesen@operationworld.org::4b911d97-c06d-45ce-a5f8-d43e0fc64acb" providerId="AD" clId="Web-{AA079428-FF22-1B24-1B70-EEF4BE93A1DA}" dt="2025-01-05T01:13:35.898" v="1" actId="20577"/>
        <pc:sldMkLst>
          <pc:docMk/>
          <pc:sldMk cId="0" sldId="257"/>
        </pc:sldMkLst>
        <pc:spChg chg="mod">
          <ac:chgData name="Cathy Friesen" userId="S::cathy.friesen@operationworld.org::4b911d97-c06d-45ce-a5f8-d43e0fc64acb" providerId="AD" clId="Web-{AA079428-FF22-1B24-1B70-EEF4BE93A1DA}" dt="2025-01-05T01:13:35.898"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D360430E-4C6D-874E-58E7-C2664494A5ED}"/>
    <pc:docChg chg="modSld">
      <pc:chgData name="John Friesen" userId="S::john.friesen@operationworld.org::9d3a757e-09a8-42a2-b315-fa47145d8ae5" providerId="AD" clId="Web-{D360430E-4C6D-874E-58E7-C2664494A5ED}" dt="2025-02-03T22:11:12.637" v="2"/>
      <pc:docMkLst>
        <pc:docMk/>
      </pc:docMkLst>
      <pc:sldChg chg="modSp">
        <pc:chgData name="John Friesen" userId="S::john.friesen@operationworld.org::9d3a757e-09a8-42a2-b315-fa47145d8ae5" providerId="AD" clId="Web-{D360430E-4C6D-874E-58E7-C2664494A5ED}" dt="2025-02-03T22:11:12.637" v="2"/>
        <pc:sldMkLst>
          <pc:docMk/>
          <pc:sldMk cId="0" sldId="258"/>
        </pc:sldMkLst>
        <pc:graphicFrameChg chg="modGraphic">
          <ac:chgData name="John Friesen" userId="S::john.friesen@operationworld.org::9d3a757e-09a8-42a2-b315-fa47145d8ae5" providerId="AD" clId="Web-{D360430E-4C6D-874E-58E7-C2664494A5ED}" dt="2025-02-03T22:11:12.637" v="2"/>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6CE2CC02-0A88-CFBF-F60F-21C219CEEF9F}"/>
    <pc:docChg chg="modSld">
      <pc:chgData name="John Friesen" userId="S::john.friesen@operationworld.org::9d3a757e-09a8-42a2-b315-fa47145d8ae5" providerId="AD" clId="Web-{6CE2CC02-0A88-CFBF-F60F-21C219CEEF9F}" dt="2025-02-03T22:10:10.867" v="3"/>
      <pc:docMkLst>
        <pc:docMk/>
      </pc:docMkLst>
      <pc:sldChg chg="addSp delSp modSp">
        <pc:chgData name="John Friesen" userId="S::john.friesen@operationworld.org::9d3a757e-09a8-42a2-b315-fa47145d8ae5" providerId="AD" clId="Web-{6CE2CC02-0A88-CFBF-F60F-21C219CEEF9F}" dt="2025-02-03T22:10:10.867" v="3"/>
        <pc:sldMkLst>
          <pc:docMk/>
          <pc:sldMk cId="0" sldId="259"/>
        </pc:sldMkLst>
      </pc:sldChg>
    </pc:docChg>
  </pc:docChgLst>
  <pc:docChgLst>
    <pc:chgData name="John Friesen" userId="S::john.friesen@operationworld.org::9d3a757e-09a8-42a2-b315-fa47145d8ae5" providerId="AD" clId="Web-{14E3BDFD-A050-2F11-4F87-DF09731A39B1}"/>
    <pc:docChg chg="modSld">
      <pc:chgData name="John Friesen" userId="S::john.friesen@operationworld.org::9d3a757e-09a8-42a2-b315-fa47145d8ae5" providerId="AD" clId="Web-{14E3BDFD-A050-2F11-4F87-DF09731A39B1}" dt="2025-02-16T22:12:45.797" v="19"/>
      <pc:docMkLst>
        <pc:docMk/>
      </pc:docMkLst>
      <pc:sldChg chg="modSp">
        <pc:chgData name="John Friesen" userId="S::john.friesen@operationworld.org::9d3a757e-09a8-42a2-b315-fa47145d8ae5" providerId="AD" clId="Web-{14E3BDFD-A050-2F11-4F87-DF09731A39B1}" dt="2025-02-16T22:11:55.796" v="2" actId="1076"/>
        <pc:sldMkLst>
          <pc:docMk/>
          <pc:sldMk cId="0" sldId="257"/>
        </pc:sldMkLst>
        <pc:spChg chg="mod">
          <ac:chgData name="John Friesen" userId="S::john.friesen@operationworld.org::9d3a757e-09a8-42a2-b315-fa47145d8ae5" providerId="AD" clId="Web-{14E3BDFD-A050-2F11-4F87-DF09731A39B1}" dt="2025-02-16T22:11:50.640" v="0" actId="14100"/>
          <ac:spMkLst>
            <pc:docMk/>
            <pc:sldMk cId="0" sldId="257"/>
            <ac:spMk id="5" creationId="{00000000-0000-0000-0000-000000000000}"/>
          </ac:spMkLst>
        </pc:spChg>
        <pc:grpChg chg="mod">
          <ac:chgData name="John Friesen" userId="S::john.friesen@operationworld.org::9d3a757e-09a8-42a2-b315-fa47145d8ae5" providerId="AD" clId="Web-{14E3BDFD-A050-2F11-4F87-DF09731A39B1}" dt="2025-02-16T22:11:55.796" v="2" actId="1076"/>
          <ac:grpSpMkLst>
            <pc:docMk/>
            <pc:sldMk cId="0" sldId="257"/>
            <ac:grpSpMk id="4" creationId="{00000000-0000-0000-0000-000000000000}"/>
          </ac:grpSpMkLst>
        </pc:grpChg>
        <pc:picChg chg="mod">
          <ac:chgData name="John Friesen" userId="S::john.friesen@operationworld.org::9d3a757e-09a8-42a2-b315-fa47145d8ae5" providerId="AD" clId="Web-{14E3BDFD-A050-2F11-4F87-DF09731A39B1}" dt="2025-02-16T22:11:55.796" v="1" actId="1076"/>
          <ac:picMkLst>
            <pc:docMk/>
            <pc:sldMk cId="0" sldId="257"/>
            <ac:picMk id="2" creationId="{00000000-0000-0000-0000-000000000000}"/>
          </ac:picMkLst>
        </pc:picChg>
      </pc:sldChg>
      <pc:sldChg chg="modSp">
        <pc:chgData name="John Friesen" userId="S::john.friesen@operationworld.org::9d3a757e-09a8-42a2-b315-fa47145d8ae5" providerId="AD" clId="Web-{14E3BDFD-A050-2F11-4F87-DF09731A39B1}" dt="2025-02-16T22:12:45.797" v="19"/>
        <pc:sldMkLst>
          <pc:docMk/>
          <pc:sldMk cId="0" sldId="258"/>
        </pc:sldMkLst>
        <pc:graphicFrameChg chg="mod modGraphic">
          <ac:chgData name="John Friesen" userId="S::john.friesen@operationworld.org::9d3a757e-09a8-42a2-b315-fa47145d8ae5" providerId="AD" clId="Web-{14E3BDFD-A050-2F11-4F87-DF09731A39B1}" dt="2025-02-16T22:12:45.797" v="19"/>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53E3F6F7-CF63-ABAA-09B1-F0B444C6F610}"/>
    <pc:docChg chg="modSld">
      <pc:chgData name="John Friesen" userId="S::john.friesen@operationworld.org::9d3a757e-09a8-42a2-b315-fa47145d8ae5" providerId="AD" clId="Web-{53E3F6F7-CF63-ABAA-09B1-F0B444C6F610}" dt="2025-02-05T00:43:29.957" v="1" actId="1076"/>
      <pc:docMkLst>
        <pc:docMk/>
      </pc:docMkLst>
      <pc:sldChg chg="addSp modSp">
        <pc:chgData name="John Friesen" userId="S::john.friesen@operationworld.org::9d3a757e-09a8-42a2-b315-fa47145d8ae5" providerId="AD" clId="Web-{53E3F6F7-CF63-ABAA-09B1-F0B444C6F610}" dt="2025-02-05T00:43:29.957" v="1" actId="1076"/>
        <pc:sldMkLst>
          <pc:docMk/>
          <pc:sldMk cId="0" sldId="259"/>
        </pc:sldMkLst>
        <pc:spChg chg="add mod">
          <ac:chgData name="John Friesen" userId="S::john.friesen@operationworld.org::9d3a757e-09a8-42a2-b315-fa47145d8ae5" providerId="AD" clId="Web-{53E3F6F7-CF63-ABAA-09B1-F0B444C6F610}" dt="2025-02-05T00:43:29.957" v="1" actId="1076"/>
          <ac:spMkLst>
            <pc:docMk/>
            <pc:sldMk cId="0" sldId="259"/>
            <ac:spMk id="4" creationId="{9CB5B617-AD4D-2FA8-F43F-A3B19089127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01"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591175"/>
          <a:chOff x="285750" y="285750"/>
          <a:chExt cx="6191250" cy="5591175"/>
        </a:xfrm>
      </p:grpSpPr>
      <p:pic>
        <p:nvPicPr>
          <p:cNvPr id="2" name="Country Flag" descr="The country flag"/>
          <p:cNvPicPr>
            <a:picLocks noChangeAspect="1"/>
          </p:cNvPicPr>
          <p:nvPr/>
        </p:nvPicPr>
        <p:blipFill>
          <a:blip r:embed="rId3"/>
          <a:stretch>
            <a:fillRect/>
          </a:stretch>
        </p:blipFill>
        <p:spPr>
          <a:xfrm>
            <a:off x="1225789" y="1266825"/>
            <a:ext cx="5715000" cy="4324350"/>
          </a:xfrm>
          <a:prstGeom prst="rect">
            <a:avLst/>
          </a:prstGeom>
          <a:noFill/>
        </p:spPr>
      </p:pic>
      <p:grpSp>
        <p:nvGrpSpPr>
          <p:cNvPr id="4" name="Group 3"/>
          <p:cNvGrpSpPr/>
          <p:nvPr/>
        </p:nvGrpSpPr>
        <p:grpSpPr>
          <a:xfrm>
            <a:off x="7131289" y="2705725"/>
            <a:ext cx="3782111" cy="1446550"/>
            <a:chOff x="6191250" y="2705725"/>
            <a:chExt cx="3782111" cy="1446550"/>
          </a:xfrm>
        </p:grpSpPr>
        <p:sp>
          <p:nvSpPr>
            <p:cNvPr id="5" name="TextBox 4"/>
            <p:cNvSpPr txBox="1"/>
            <p:nvPr/>
          </p:nvSpPr>
          <p:spPr>
            <a:xfrm>
              <a:off x="6191250" y="2705725"/>
              <a:ext cx="3782111"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BB002E"/>
                  </a:solidFill>
                  <a:latin typeface="Trebuchet MS"/>
                </a:rPr>
                <a:t>PRAYING FOR
</a:t>
              </a:r>
              <a:r>
                <a:rPr lang="en-US" sz="6000" u="none" strike="noStrike" cap="none" spc="0" dirty="0">
                  <a:solidFill>
                    <a:srgbClr val="BB002E"/>
                  </a:solidFill>
                  <a:latin typeface="Trebuchet MS"/>
                </a:rPr>
                <a:t>DENMARK</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810250"/>
            <a:chOff x="285750" y="285750"/>
            <a:chExt cx="6010275" cy="581025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2419388450"/>
                </p:ext>
              </p:extLst>
            </p:nvPr>
          </p:nvGraphicFramePr>
          <p:xfrm>
            <a:off x="381000" y="857250"/>
            <a:ext cx="5819776" cy="523875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Copenhagen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6,002,507</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Urban: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88.8 %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 Under 15 Yrs: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16.4 %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Danish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6/193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85.3 %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Denmark retains a core of Christian traditions and values in its social laws and values. And Danes began to show more openness to spiritual things in recent years. But over half the population is agnostic or atheist by some reports. And many people's spiritual search does not lead them to Christian faith and the Church. Pray that more Danes will rediscover the faith that shaped so much of the nation's history and society.
</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021469"/>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86">
  <a:themeElements>
    <a:clrScheme name="Theme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JF</PrayerPointComplete>
  </documentManagement>
</p:properties>
</file>

<file path=customXml/itemProps1.xml><?xml version="1.0" encoding="utf-8"?>
<ds:datastoreItem xmlns:ds="http://schemas.openxmlformats.org/officeDocument/2006/customXml" ds:itemID="{FF4629CB-11E7-4831-9E4F-800B4B98A31B}">
  <ds:schemaRefs>
    <ds:schemaRef ds:uri="http://schemas.microsoft.com/sharepoint/v3/contenttype/forms"/>
  </ds:schemaRefs>
</ds:datastoreItem>
</file>

<file path=customXml/itemProps2.xml><?xml version="1.0" encoding="utf-8"?>
<ds:datastoreItem xmlns:ds="http://schemas.openxmlformats.org/officeDocument/2006/customXml" ds:itemID="{8A955E2E-E29B-4535-916B-1F657AD9A615}"/>
</file>

<file path=customXml/itemProps3.xml><?xml version="1.0" encoding="utf-8"?>
<ds:datastoreItem xmlns:ds="http://schemas.openxmlformats.org/officeDocument/2006/customXml" ds:itemID="{42B9603C-7526-4FE2-BC29-F285A12E0CDD}">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Theme86</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18</cp:revision>
  <dcterms:created xsi:type="dcterms:W3CDTF">2024-12-17T23:28:48Z</dcterms:created>
  <dcterms:modified xsi:type="dcterms:W3CDTF">2025-02-16T22:12:54Z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