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A12C6-C4C9-4D5E-6A51-236C00AB6C8C}" v="4" dt="2025-02-17T17:42:17.502"/>
    <p1510:client id="{AAACA807-2E7A-448C-87C1-408D0F1EA37C}" v="48" dt="2025-02-17T03:50:05.253"/>
    <p1510:client id="{AD6849B3-DCC6-5323-3CE6-881FD9816C39}" v="14" dt="2025-02-17T00:44:16.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AD6849B3-DCC6-5323-3CE6-881FD9816C39}"/>
    <pc:docChg chg="modSld">
      <pc:chgData name="John Friesen" userId="S::john.friesen@operationworld.org::9d3a757e-09a8-42a2-b315-fa47145d8ae5" providerId="AD" clId="Web-{AD6849B3-DCC6-5323-3CE6-881FD9816C39}" dt="2025-02-17T00:44:16.627" v="11" actId="1076"/>
      <pc:docMkLst>
        <pc:docMk/>
      </pc:docMkLst>
      <pc:sldChg chg="modSp">
        <pc:chgData name="John Friesen" userId="S::john.friesen@operationworld.org::9d3a757e-09a8-42a2-b315-fa47145d8ae5" providerId="AD" clId="Web-{AD6849B3-DCC6-5323-3CE6-881FD9816C39}" dt="2025-02-17T00:44:16.627" v="11" actId="1076"/>
        <pc:sldMkLst>
          <pc:docMk/>
          <pc:sldMk cId="0" sldId="257"/>
        </pc:sldMkLst>
        <pc:spChg chg="mod">
          <ac:chgData name="John Friesen" userId="S::john.friesen@operationworld.org::9d3a757e-09a8-42a2-b315-fa47145d8ae5" providerId="AD" clId="Web-{AD6849B3-DCC6-5323-3CE6-881FD9816C39}" dt="2025-02-17T00:44:12.377" v="9" actId="14100"/>
          <ac:spMkLst>
            <pc:docMk/>
            <pc:sldMk cId="0" sldId="257"/>
            <ac:spMk id="5" creationId="{00000000-0000-0000-0000-000000000000}"/>
          </ac:spMkLst>
        </pc:spChg>
        <pc:grpChg chg="mod">
          <ac:chgData name="John Friesen" userId="S::john.friesen@operationworld.org::9d3a757e-09a8-42a2-b315-fa47145d8ae5" providerId="AD" clId="Web-{AD6849B3-DCC6-5323-3CE6-881FD9816C39}" dt="2025-02-17T00:44:16.627" v="11" actId="1076"/>
          <ac:grpSpMkLst>
            <pc:docMk/>
            <pc:sldMk cId="0" sldId="257"/>
            <ac:grpSpMk id="4" creationId="{00000000-0000-0000-0000-000000000000}"/>
          </ac:grpSpMkLst>
        </pc:grpChg>
        <pc:picChg chg="mod">
          <ac:chgData name="John Friesen" userId="S::john.friesen@operationworld.org::9d3a757e-09a8-42a2-b315-fa47145d8ae5" providerId="AD" clId="Web-{AD6849B3-DCC6-5323-3CE6-881FD9816C39}" dt="2025-02-17T00:44:16.627" v="10" actId="1076"/>
          <ac:picMkLst>
            <pc:docMk/>
            <pc:sldMk cId="0" sldId="257"/>
            <ac:picMk id="2" creationId="{00000000-0000-0000-0000-000000000000}"/>
          </ac:picMkLst>
        </pc:picChg>
      </pc:sldChg>
      <pc:sldChg chg="modSp">
        <pc:chgData name="John Friesen" userId="S::john.friesen@operationworld.org::9d3a757e-09a8-42a2-b315-fa47145d8ae5" providerId="AD" clId="Web-{AD6849B3-DCC6-5323-3CE6-881FD9816C39}" dt="2025-02-17T00:44:00.283" v="8"/>
        <pc:sldMkLst>
          <pc:docMk/>
          <pc:sldMk cId="0" sldId="258"/>
        </pc:sldMkLst>
        <pc:graphicFrameChg chg="mod modGraphic">
          <ac:chgData name="John Friesen" userId="S::john.friesen@operationworld.org::9d3a757e-09a8-42a2-b315-fa47145d8ae5" providerId="AD" clId="Web-{AD6849B3-DCC6-5323-3CE6-881FD9816C39}" dt="2025-02-17T00:44:00.283" v="8"/>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F4313A46-C6FE-5AF6-CF39-D90B199A7084}"/>
    <pc:docChg chg="modSld">
      <pc:chgData name="John Friesen" userId="S::john.friesen@operationworld.org::9d3a757e-09a8-42a2-b315-fa47145d8ae5" providerId="AD" clId="Web-{F4313A46-C6FE-5AF6-CF39-D90B199A7084}" dt="2025-02-01T02:00:30.976" v="4"/>
      <pc:docMkLst>
        <pc:docMk/>
      </pc:docMkLst>
      <pc:sldChg chg="modSp">
        <pc:chgData name="John Friesen" userId="S::john.friesen@operationworld.org::9d3a757e-09a8-42a2-b315-fa47145d8ae5" providerId="AD" clId="Web-{F4313A46-C6FE-5AF6-CF39-D90B199A7084}" dt="2025-02-01T02:00:30.976" v="4"/>
        <pc:sldMkLst>
          <pc:docMk/>
          <pc:sldMk cId="0" sldId="258"/>
        </pc:sldMkLst>
        <pc:graphicFrameChg chg="modGraphic">
          <ac:chgData name="John Friesen" userId="S::john.friesen@operationworld.org::9d3a757e-09a8-42a2-b315-fa47145d8ae5" providerId="AD" clId="Web-{F4313A46-C6FE-5AF6-CF39-D90B199A7084}" dt="2025-02-01T02:00:30.976" v="4"/>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F2E852C1-E581-BA0D-B2A7-30431D28B8D7}"/>
    <pc:docChg chg="modSld">
      <pc:chgData name="Cathy Friesen" userId="S::cathy.friesen@operationworld.org::4b911d97-c06d-45ce-a5f8-d43e0fc64acb" providerId="AD" clId="Web-{F2E852C1-E581-BA0D-B2A7-30431D28B8D7}" dt="2025-01-05T01:13:18.409" v="1" actId="20577"/>
      <pc:docMkLst>
        <pc:docMk/>
      </pc:docMkLst>
      <pc:sldChg chg="modSp">
        <pc:chgData name="Cathy Friesen" userId="S::cathy.friesen@operationworld.org::4b911d97-c06d-45ce-a5f8-d43e0fc64acb" providerId="AD" clId="Web-{F2E852C1-E581-BA0D-B2A7-30431D28B8D7}" dt="2025-01-05T01:13:18.409" v="1" actId="20577"/>
        <pc:sldMkLst>
          <pc:docMk/>
          <pc:sldMk cId="0" sldId="257"/>
        </pc:sldMkLst>
        <pc:spChg chg="mod">
          <ac:chgData name="Cathy Friesen" userId="S::cathy.friesen@operationworld.org::4b911d97-c06d-45ce-a5f8-d43e0fc64acb" providerId="AD" clId="Web-{F2E852C1-E581-BA0D-B2A7-30431D28B8D7}" dt="2025-01-05T01:13:18.409"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412A12C6-C4C9-4D5E-6A51-236C00AB6C8C}"/>
    <pc:docChg chg="modSld">
      <pc:chgData name="John Friesen" userId="S::john.friesen@operationworld.org::9d3a757e-09a8-42a2-b315-fa47145d8ae5" providerId="AD" clId="Web-{412A12C6-C4C9-4D5E-6A51-236C00AB6C8C}" dt="2025-02-17T17:42:17.502" v="3" actId="1076"/>
      <pc:docMkLst>
        <pc:docMk/>
      </pc:docMkLst>
      <pc:sldChg chg="modSp">
        <pc:chgData name="John Friesen" userId="S::john.friesen@operationworld.org::9d3a757e-09a8-42a2-b315-fa47145d8ae5" providerId="AD" clId="Web-{412A12C6-C4C9-4D5E-6A51-236C00AB6C8C}" dt="2025-02-17T17:42:17.502" v="3" actId="1076"/>
        <pc:sldMkLst>
          <pc:docMk/>
          <pc:sldMk cId="0" sldId="257"/>
        </pc:sldMkLst>
        <pc:grpChg chg="mod">
          <ac:chgData name="John Friesen" userId="S::john.friesen@operationworld.org::9d3a757e-09a8-42a2-b315-fa47145d8ae5" providerId="AD" clId="Web-{412A12C6-C4C9-4D5E-6A51-236C00AB6C8C}" dt="2025-02-17T17:42:17.502" v="3" actId="1076"/>
          <ac:grpSpMkLst>
            <pc:docMk/>
            <pc:sldMk cId="0" sldId="257"/>
            <ac:grpSpMk id="4" creationId="{00000000-0000-0000-0000-000000000000}"/>
          </ac:grpSpMkLst>
        </pc:grpChg>
        <pc:picChg chg="mod">
          <ac:chgData name="John Friesen" userId="S::john.friesen@operationworld.org::9d3a757e-09a8-42a2-b315-fa47145d8ae5" providerId="AD" clId="Web-{412A12C6-C4C9-4D5E-6A51-236C00AB6C8C}" dt="2025-02-17T17:42:17.487" v="2" actId="1076"/>
          <ac:picMkLst>
            <pc:docMk/>
            <pc:sldMk cId="0" sldId="257"/>
            <ac:picMk id="2" creationId="{00000000-0000-0000-0000-000000000000}"/>
          </ac:picMkLst>
        </pc:picChg>
      </pc:sldChg>
    </pc:docChg>
  </pc:docChgLst>
  <pc:docChgLst>
    <pc:chgData name="Cathy Friesen" userId="S::cathy.friesen@operationworld.org::4b911d97-c06d-45ce-a5f8-d43e0fc64acb" providerId="AD" clId="Web-{AAACA807-2E7A-448C-87C1-408D0F1EA37C}"/>
    <pc:docChg chg="modSld">
      <pc:chgData name="Cathy Friesen" userId="S::cathy.friesen@operationworld.org::4b911d97-c06d-45ce-a5f8-d43e0fc64acb" providerId="AD" clId="Web-{AAACA807-2E7A-448C-87C1-408D0F1EA37C}" dt="2025-02-17T03:50:05.253" v="29" actId="14100"/>
      <pc:docMkLst>
        <pc:docMk/>
      </pc:docMkLst>
      <pc:sldChg chg="addSp modSp">
        <pc:chgData name="Cathy Friesen" userId="S::cathy.friesen@operationworld.org::4b911d97-c06d-45ce-a5f8-d43e0fc64acb" providerId="AD" clId="Web-{AAACA807-2E7A-448C-87C1-408D0F1EA37C}" dt="2025-02-17T03:50:05.253" v="29" actId="14100"/>
        <pc:sldMkLst>
          <pc:docMk/>
          <pc:sldMk cId="0" sldId="259"/>
        </pc:sldMkLst>
        <pc:spChg chg="mod">
          <ac:chgData name="Cathy Friesen" userId="S::cathy.friesen@operationworld.org::4b911d97-c06d-45ce-a5f8-d43e0fc64acb" providerId="AD" clId="Web-{AAACA807-2E7A-448C-87C1-408D0F1EA37C}" dt="2025-02-17T03:45:29.493" v="27" actId="14100"/>
          <ac:spMkLst>
            <pc:docMk/>
            <pc:sldMk cId="0" sldId="259"/>
            <ac:spMk id="3" creationId="{00000000-0000-0000-0000-000000000000}"/>
          </ac:spMkLst>
        </pc:spChg>
        <pc:spChg chg="add mod">
          <ac:chgData name="Cathy Friesen" userId="S::cathy.friesen@operationworld.org::4b911d97-c06d-45ce-a5f8-d43e0fc64acb" providerId="AD" clId="Web-{AAACA807-2E7A-448C-87C1-408D0F1EA37C}" dt="2025-02-17T03:50:05.253" v="29" actId="14100"/>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675972" y="1535609"/>
            <a:ext cx="5715000" cy="3810000"/>
          </a:xfrm>
          <a:prstGeom prst="rect">
            <a:avLst/>
          </a:prstGeom>
          <a:noFill/>
        </p:spPr>
      </p:pic>
      <p:grpSp>
        <p:nvGrpSpPr>
          <p:cNvPr id="4" name="Group 3"/>
          <p:cNvGrpSpPr/>
          <p:nvPr/>
        </p:nvGrpSpPr>
        <p:grpSpPr>
          <a:xfrm>
            <a:off x="7581471" y="2726859"/>
            <a:ext cx="3338496" cy="1446550"/>
            <a:chOff x="6191250" y="2705725"/>
            <a:chExt cx="3338496" cy="1446550"/>
          </a:xfrm>
        </p:grpSpPr>
        <p:sp>
          <p:nvSpPr>
            <p:cNvPr id="5" name="TextBox 4"/>
            <p:cNvSpPr txBox="1"/>
            <p:nvPr/>
          </p:nvSpPr>
          <p:spPr>
            <a:xfrm>
              <a:off x="6191250" y="2705725"/>
              <a:ext cx="3338496"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6447F"/>
                  </a:solidFill>
                  <a:latin typeface="Trebuchet MS"/>
                </a:rPr>
                <a:t>PRAYING FOR
</a:t>
              </a:r>
              <a:r>
                <a:rPr lang="en-US" sz="6000" u="none" strike="noStrike" cap="none" spc="0" dirty="0">
                  <a:solidFill>
                    <a:srgbClr val="26447F"/>
                  </a:solidFill>
                  <a:latin typeface="Trebuchet MS"/>
                </a:rPr>
                <a:t>CZECHIA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878747664"/>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Prague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10,609,240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Czech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77.7 yrs (61st/236)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25.9 %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Non-religious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499911" y="947059"/>
            <a:ext cx="11673751"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Over 70% of the population consider themselves non-religious, </a:t>
            </a:r>
            <a:r>
              <a:rPr lang="en-US" sz="2800" dirty="0">
                <a:solidFill>
                  <a:srgbClr val="000000">
                    <a:alpha val="100000"/>
                  </a:srgbClr>
                </a:solidFill>
                <a:latin typeface="Trebuchet MS"/>
              </a:rPr>
              <a:t>though</a:t>
            </a:r>
            <a:r>
              <a:rPr lang="en-US" sz="2800" u="none" strike="noStrike" cap="none" spc="0" dirty="0">
                <a:solidFill>
                  <a:srgbClr val="000000">
                    <a:alpha val="100000"/>
                  </a:srgbClr>
                </a:solidFill>
                <a:latin typeface="Trebuchet MS"/>
              </a:rPr>
              <a:t> many use horoscopes and mix</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spiritual ideas. The successful transition to a market economy was a positive change</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but it put economic stress on the most vulnerable people. Crime, sexual immorality, substance abuse, depression, and suicide all have higher rates today than they did during Communist times. Ask God to lift the spiritual heaviness from over Czechia. Social changes create new opportunities for ministry. The ageing population and new immigrants (especially Russian speakers, East and Southeast Asians) need loving outreach.
</a:t>
            </a:r>
          </a:p>
        </p:txBody>
      </p:sp>
      <p:sp>
        <p:nvSpPr>
          <p:cNvPr id="4" name="TextBox 3">
            <a:extLst>
              <a:ext uri="{FF2B5EF4-FFF2-40B4-BE49-F238E27FC236}">
                <a16:creationId xmlns:a16="http://schemas.microsoft.com/office/drawing/2014/main" id="{9CB5B617-AD4D-2FA8-F43F-A3B190891277}"/>
              </a:ext>
            </a:extLst>
          </p:cNvPr>
          <p:cNvSpPr txBox="1"/>
          <p:nvPr/>
        </p:nvSpPr>
        <p:spPr>
          <a:xfrm>
            <a:off x="765313" y="6209800"/>
            <a:ext cx="885907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5">
  <a:themeElements>
    <a:clrScheme name="Theme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8078DC6E-E0B8-48B4-BBBA-2D6F51190FEE}">
  <ds:schemaRefs>
    <ds:schemaRef ds:uri="http://schemas.microsoft.com/sharepoint/v3/contenttype/forms"/>
  </ds:schemaRefs>
</ds:datastoreItem>
</file>

<file path=customXml/itemProps2.xml><?xml version="1.0" encoding="utf-8"?>
<ds:datastoreItem xmlns:ds="http://schemas.openxmlformats.org/officeDocument/2006/customXml" ds:itemID="{25BAF03A-BCAB-4C9F-AE2B-77CC5689257D}"/>
</file>

<file path=customXml/itemProps3.xml><?xml version="1.0" encoding="utf-8"?>
<ds:datastoreItem xmlns:ds="http://schemas.openxmlformats.org/officeDocument/2006/customXml" ds:itemID="{22FCA49C-37EB-4E11-8F52-FA74FB51BF25}">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Theme35</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38</cp:revision>
  <dcterms:created xsi:type="dcterms:W3CDTF">2024-12-17T23:28:48Z</dcterms:created>
  <dcterms:modified xsi:type="dcterms:W3CDTF">2025-02-17T17:42:18Z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