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88825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5B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6A2257-BBD7-4094-92DF-AFF2691FBA08}" v="26" dt="2025-02-17T01:30:37.200"/>
    <p1510:client id="{A3AA2170-A5DF-E886-5A51-343472F4FC68}" v="7" dt="2025-02-17T01:05:57.2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>
        <p:scale>
          <a:sx n="100" d="100"/>
          <a:sy n="100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Friesen" userId="S::john.friesen@operationworld.org::9d3a757e-09a8-42a2-b315-fa47145d8ae5" providerId="AD" clId="Web-{A1220E1A-7021-40CA-262B-EA99B36C2858}"/>
    <pc:docChg chg="modSld">
      <pc:chgData name="John Friesen" userId="S::john.friesen@operationworld.org::9d3a757e-09a8-42a2-b315-fa47145d8ae5" providerId="AD" clId="Web-{A1220E1A-7021-40CA-262B-EA99B36C2858}" dt="2025-02-13T02:08:46.968" v="0" actId="1076"/>
      <pc:docMkLst>
        <pc:docMk/>
      </pc:docMkLst>
      <pc:sldChg chg="modSp">
        <pc:chgData name="John Friesen" userId="S::john.friesen@operationworld.org::9d3a757e-09a8-42a2-b315-fa47145d8ae5" providerId="AD" clId="Web-{A1220E1A-7021-40CA-262B-EA99B36C2858}" dt="2025-02-13T02:08:46.968" v="0" actId="1076"/>
        <pc:sldMkLst>
          <pc:docMk/>
          <pc:sldMk cId="0" sldId="259"/>
        </pc:sldMkLst>
        <pc:spChg chg="mod">
          <ac:chgData name="John Friesen" userId="S::john.friesen@operationworld.org::9d3a757e-09a8-42a2-b315-fa47145d8ae5" providerId="AD" clId="Web-{A1220E1A-7021-40CA-262B-EA99B36C2858}" dt="2025-02-13T02:08:46.968" v="0" actId="1076"/>
          <ac:spMkLst>
            <pc:docMk/>
            <pc:sldMk cId="0" sldId="259"/>
            <ac:spMk id="4" creationId="{9CB5B617-AD4D-2FA8-F43F-A3B190891277}"/>
          </ac:spMkLst>
        </pc:spChg>
      </pc:sldChg>
    </pc:docChg>
  </pc:docChgLst>
  <pc:docChgLst>
    <pc:chgData name="John Friesen" userId="S::john.friesen@operationworld.org::9d3a757e-09a8-42a2-b315-fa47145d8ae5" providerId="AD" clId="Web-{2747D068-FEDA-3A5D-6E2D-ABE738061946}"/>
    <pc:docChg chg="modSld">
      <pc:chgData name="John Friesen" userId="S::john.friesen@operationworld.org::9d3a757e-09a8-42a2-b315-fa47145d8ae5" providerId="AD" clId="Web-{2747D068-FEDA-3A5D-6E2D-ABE738061946}" dt="2025-02-01T01:58:35.372" v="2"/>
      <pc:docMkLst>
        <pc:docMk/>
      </pc:docMkLst>
      <pc:sldChg chg="modSp">
        <pc:chgData name="John Friesen" userId="S::john.friesen@operationworld.org::9d3a757e-09a8-42a2-b315-fa47145d8ae5" providerId="AD" clId="Web-{2747D068-FEDA-3A5D-6E2D-ABE738061946}" dt="2025-02-01T01:58:35.372" v="2"/>
        <pc:sldMkLst>
          <pc:docMk/>
          <pc:sldMk cId="0" sldId="258"/>
        </pc:sldMkLst>
        <pc:graphicFrameChg chg="modGraphic">
          <ac:chgData name="John Friesen" userId="S::john.friesen@operationworld.org::9d3a757e-09a8-42a2-b315-fa47145d8ae5" providerId="AD" clId="Web-{2747D068-FEDA-3A5D-6E2D-ABE738061946}" dt="2025-02-01T01:58:35.372" v="2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</pc:docChg>
  </pc:docChgLst>
  <pc:docChgLst>
    <pc:chgData name="Cathy Friesen" userId="S::cathy.friesen@operationworld.org::4b911d97-c06d-45ce-a5f8-d43e0fc64acb" providerId="AD" clId="Web-{E0D1CF02-DB07-2F3D-FD64-3D7684F578FD}"/>
    <pc:docChg chg="modSld">
      <pc:chgData name="Cathy Friesen" userId="S::cathy.friesen@operationworld.org::4b911d97-c06d-45ce-a5f8-d43e0fc64acb" providerId="AD" clId="Web-{E0D1CF02-DB07-2F3D-FD64-3D7684F578FD}" dt="2025-01-05T01:12:52.395" v="1" actId="20577"/>
      <pc:docMkLst>
        <pc:docMk/>
      </pc:docMkLst>
      <pc:sldChg chg="modSp">
        <pc:chgData name="Cathy Friesen" userId="S::cathy.friesen@operationworld.org::4b911d97-c06d-45ce-a5f8-d43e0fc64acb" providerId="AD" clId="Web-{E0D1CF02-DB07-2F3D-FD64-3D7684F578FD}" dt="2025-01-05T01:12:52.395" v="1" actId="20577"/>
        <pc:sldMkLst>
          <pc:docMk/>
          <pc:sldMk cId="0" sldId="257"/>
        </pc:sldMkLst>
        <pc:spChg chg="mod">
          <ac:chgData name="Cathy Friesen" userId="S::cathy.friesen@operationworld.org::4b911d97-c06d-45ce-a5f8-d43e0fc64acb" providerId="AD" clId="Web-{E0D1CF02-DB07-2F3D-FD64-3D7684F578FD}" dt="2025-01-05T01:12:52.395" v="1" actId="20577"/>
          <ac:spMkLst>
            <pc:docMk/>
            <pc:sldMk cId="0" sldId="257"/>
            <ac:spMk id="5" creationId="{00000000-0000-0000-0000-000000000000}"/>
          </ac:spMkLst>
        </pc:spChg>
      </pc:sldChg>
    </pc:docChg>
  </pc:docChgLst>
  <pc:docChgLst>
    <pc:chgData name="Cathy Friesen" userId="S::cathy.friesen@operationworld.org::4b911d97-c06d-45ce-a5f8-d43e0fc64acb" providerId="AD" clId="Web-{A3AA2170-A5DF-E886-5A51-343472F4FC68}"/>
    <pc:docChg chg="modSld">
      <pc:chgData name="Cathy Friesen" userId="S::cathy.friesen@operationworld.org::4b911d97-c06d-45ce-a5f8-d43e0fc64acb" providerId="AD" clId="Web-{A3AA2170-A5DF-E886-5A51-343472F4FC68}" dt="2025-02-17T01:05:57.209" v="6" actId="1076"/>
      <pc:docMkLst>
        <pc:docMk/>
      </pc:docMkLst>
      <pc:sldChg chg="modSp">
        <pc:chgData name="Cathy Friesen" userId="S::cathy.friesen@operationworld.org::4b911d97-c06d-45ce-a5f8-d43e0fc64acb" providerId="AD" clId="Web-{A3AA2170-A5DF-E886-5A51-343472F4FC68}" dt="2025-02-17T01:05:57.209" v="6" actId="1076"/>
        <pc:sldMkLst>
          <pc:docMk/>
          <pc:sldMk cId="0" sldId="257"/>
        </pc:sldMkLst>
        <pc:spChg chg="mod">
          <ac:chgData name="Cathy Friesen" userId="S::cathy.friesen@operationworld.org::4b911d97-c06d-45ce-a5f8-d43e0fc64acb" providerId="AD" clId="Web-{A3AA2170-A5DF-E886-5A51-343472F4FC68}" dt="2025-02-17T01:05:51.490" v="4" actId="14100"/>
          <ac:spMkLst>
            <pc:docMk/>
            <pc:sldMk cId="0" sldId="257"/>
            <ac:spMk id="5" creationId="{00000000-0000-0000-0000-000000000000}"/>
          </ac:spMkLst>
        </pc:spChg>
        <pc:grpChg chg="mod">
          <ac:chgData name="Cathy Friesen" userId="S::cathy.friesen@operationworld.org::4b911d97-c06d-45ce-a5f8-d43e0fc64acb" providerId="AD" clId="Web-{A3AA2170-A5DF-E886-5A51-343472F4FC68}" dt="2025-02-17T01:05:57.209" v="6" actId="1076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Cathy Friesen" userId="S::cathy.friesen@operationworld.org::4b911d97-c06d-45ce-a5f8-d43e0fc64acb" providerId="AD" clId="Web-{A3AA2170-A5DF-E886-5A51-343472F4FC68}" dt="2025-02-17T01:05:57.209" v="5" actId="1076"/>
          <ac:picMkLst>
            <pc:docMk/>
            <pc:sldMk cId="0" sldId="257"/>
            <ac:picMk id="2" creationId="{00000000-0000-0000-0000-000000000000}"/>
          </ac:picMkLst>
        </pc:picChg>
      </pc:sldChg>
      <pc:sldChg chg="modSp">
        <pc:chgData name="Cathy Friesen" userId="S::cathy.friesen@operationworld.org::4b911d97-c06d-45ce-a5f8-d43e0fc64acb" providerId="AD" clId="Web-{A3AA2170-A5DF-E886-5A51-343472F4FC68}" dt="2025-02-17T01:04:46.707" v="3" actId="14100"/>
        <pc:sldMkLst>
          <pc:docMk/>
          <pc:sldMk cId="0" sldId="259"/>
        </pc:sldMkLst>
        <pc:spChg chg="mod">
          <ac:chgData name="Cathy Friesen" userId="S::cathy.friesen@operationworld.org::4b911d97-c06d-45ce-a5f8-d43e0fc64acb" providerId="AD" clId="Web-{A3AA2170-A5DF-E886-5A51-343472F4FC68}" dt="2025-02-17T01:04:46.707" v="3" actId="14100"/>
          <ac:spMkLst>
            <pc:docMk/>
            <pc:sldMk cId="0" sldId="259"/>
            <ac:spMk id="3" creationId="{00000000-0000-0000-0000-000000000000}"/>
          </ac:spMkLst>
        </pc:spChg>
        <pc:spChg chg="mod">
          <ac:chgData name="Cathy Friesen" userId="S::cathy.friesen@operationworld.org::4b911d97-c06d-45ce-a5f8-d43e0fc64acb" providerId="AD" clId="Web-{A3AA2170-A5DF-E886-5A51-343472F4FC68}" dt="2025-02-17T01:03:44.221" v="1" actId="14100"/>
          <ac:spMkLst>
            <pc:docMk/>
            <pc:sldMk cId="0" sldId="259"/>
            <ac:spMk id="4" creationId="{9CB5B617-AD4D-2FA8-F43F-A3B190891277}"/>
          </ac:spMkLst>
        </pc:spChg>
      </pc:sldChg>
    </pc:docChg>
  </pc:docChgLst>
  <pc:docChgLst>
    <pc:chgData name="John Friesen" userId="S::john.friesen@operationworld.org::9d3a757e-09a8-42a2-b315-fa47145d8ae5" providerId="AD" clId="Web-{746A2257-BBD7-4094-92DF-AFF2691FBA08}"/>
    <pc:docChg chg="modSld">
      <pc:chgData name="John Friesen" userId="S::john.friesen@operationworld.org::9d3a757e-09a8-42a2-b315-fa47145d8ae5" providerId="AD" clId="Web-{746A2257-BBD7-4094-92DF-AFF2691FBA08}" dt="2025-02-17T01:30:18.981" v="22"/>
      <pc:docMkLst>
        <pc:docMk/>
      </pc:docMkLst>
      <pc:sldChg chg="modSp">
        <pc:chgData name="John Friesen" userId="S::john.friesen@operationworld.org::9d3a757e-09a8-42a2-b315-fa47145d8ae5" providerId="AD" clId="Web-{746A2257-BBD7-4094-92DF-AFF2691FBA08}" dt="2025-02-17T01:30:18.981" v="22"/>
        <pc:sldMkLst>
          <pc:docMk/>
          <pc:sldMk cId="0" sldId="258"/>
        </pc:sldMkLst>
        <pc:graphicFrameChg chg="mod modGraphic">
          <ac:chgData name="John Friesen" userId="S::john.friesen@operationworld.org::9d3a757e-09a8-42a2-b315-fa47145d8ae5" providerId="AD" clId="Web-{746A2257-BBD7-4094-92DF-AFF2691FBA08}" dt="2025-02-17T01:30:18.981" v="22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</pc:docChg>
  </pc:docChgLst>
  <pc:docChgLst>
    <pc:chgData name="Cathy Friesen" userId="S::cathy.friesen@operationworld.org::4b911d97-c06d-45ce-a5f8-d43e0fc64acb" providerId="AD" clId="Web-{85949817-371D-85CC-43B9-6857378BE48A}"/>
    <pc:docChg chg="modSld">
      <pc:chgData name="Cathy Friesen" userId="S::cathy.friesen@operationworld.org::4b911d97-c06d-45ce-a5f8-d43e0fc64acb" providerId="AD" clId="Web-{85949817-371D-85CC-43B9-6857378BE48A}" dt="2025-02-13T01:41:35.766" v="15"/>
      <pc:docMkLst>
        <pc:docMk/>
      </pc:docMkLst>
      <pc:sldChg chg="addSp modSp">
        <pc:chgData name="Cathy Friesen" userId="S::cathy.friesen@operationworld.org::4b911d97-c06d-45ce-a5f8-d43e0fc64acb" providerId="AD" clId="Web-{85949817-371D-85CC-43B9-6857378BE48A}" dt="2025-02-13T01:41:35.766" v="15"/>
        <pc:sldMkLst>
          <pc:docMk/>
          <pc:sldMk cId="0" sldId="259"/>
        </pc:sldMkLst>
        <pc:spChg chg="mod">
          <ac:chgData name="Cathy Friesen" userId="S::cathy.friesen@operationworld.org::4b911d97-c06d-45ce-a5f8-d43e0fc64acb" providerId="AD" clId="Web-{85949817-371D-85CC-43B9-6857378BE48A}" dt="2025-02-13T01:41:35.672" v="14" actId="20577"/>
          <ac:spMkLst>
            <pc:docMk/>
            <pc:sldMk cId="0" sldId="259"/>
            <ac:spMk id="3" creationId="{00000000-0000-0000-0000-000000000000}"/>
          </ac:spMkLst>
        </pc:spChg>
        <pc:spChg chg="add">
          <ac:chgData name="Cathy Friesen" userId="S::cathy.friesen@operationworld.org::4b911d97-c06d-45ce-a5f8-d43e0fc64acb" providerId="AD" clId="Web-{85949817-371D-85CC-43B9-6857378BE48A}" dt="2025-02-13T01:41:35.766" v="15"/>
          <ac:spMkLst>
            <pc:docMk/>
            <pc:sldMk cId="0" sldId="259"/>
            <ac:spMk id="4" creationId="{9CB5B617-AD4D-2FA8-F43F-A3B19089127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349440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3714750" y="1771650"/>
          <a:ext cx="8477250" cy="5086350"/>
          <a:chOff x="3714750" y="1771650"/>
          <a:chExt cx="8477250" cy="5086350"/>
        </a:xfrm>
      </p:grpSpPr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1771650"/>
            <a:ext cx="2857500" cy="2171700"/>
          </a:xfrm>
          <a:prstGeom prst="rect">
            <a:avLst/>
          </a:prstGeom>
          <a:noFill/>
        </p:spPr>
      </p:pic>
      <p:pic>
        <p:nvPicPr>
          <p:cNvPr id="3" name="Subtitle" descr="Subtit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0" y="4324350"/>
            <a:ext cx="47625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6191250" cy="5324475"/>
          <a:chOff x="285750" y="285750"/>
          <a:chExt cx="6191250" cy="5324475"/>
        </a:xfrm>
      </p:grpSpPr>
      <p:pic>
        <p:nvPicPr>
          <p:cNvPr id="2" name="Country Flag" descr="The country fla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547" y="1514475"/>
            <a:ext cx="5715000" cy="3810000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7274047" y="2705725"/>
            <a:ext cx="4103685" cy="1446550"/>
            <a:chOff x="6191250" y="2705725"/>
            <a:chExt cx="4103685" cy="1446550"/>
          </a:xfrm>
        </p:grpSpPr>
        <p:sp>
          <p:nvSpPr>
            <p:cNvPr id="5" name="TextBox 4"/>
            <p:cNvSpPr txBox="1"/>
            <p:nvPr/>
          </p:nvSpPr>
          <p:spPr>
            <a:xfrm>
              <a:off x="6191250" y="2705725"/>
              <a:ext cx="4103685" cy="144655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 anchorCtr="1">
              <a:spAutoFit/>
            </a:bodyPr>
            <a:lstStyle/>
            <a:p>
              <a:pPr marL="0" marR="0" lvl="0" indent="0" algn="l" rtl="0" font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u="none" strike="noStrike" cap="none" spc="0" dirty="0">
                  <a:solidFill>
                    <a:srgbClr val="4E5B31"/>
                  </a:solidFill>
                  <a:latin typeface="Trebuchet MS"/>
                </a:rPr>
                <a:t>PRAYING FOR
</a:t>
              </a:r>
              <a:r>
                <a:rPr lang="en-US" sz="6000" u="none" strike="noStrike" cap="none" spc="0" dirty="0">
                  <a:solidFill>
                    <a:srgbClr val="4E5B31"/>
                  </a:solidFill>
                  <a:latin typeface="Trebuchet MS"/>
                </a:rPr>
                <a:t>CYPRUS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11896725" cy="6562725"/>
          <a:chOff x="285750" y="285750"/>
          <a:chExt cx="11896725" cy="6562725"/>
        </a:xfrm>
      </p:grpSpPr>
      <p:grpSp>
        <p:nvGrpSpPr>
          <p:cNvPr id="3" name="Group 2"/>
          <p:cNvGrpSpPr/>
          <p:nvPr/>
        </p:nvGrpSpPr>
        <p:grpSpPr>
          <a:xfrm>
            <a:off x="285750" y="285750"/>
            <a:ext cx="6010275" cy="6065520"/>
            <a:chOff x="285750" y="285750"/>
            <a:chExt cx="6010275" cy="6065520"/>
          </a:xfrm>
        </p:grpSpPr>
        <p:sp>
          <p:nvSpPr>
            <p:cNvPr id="4" name="TextBox 3"/>
            <p:cNvSpPr txBox="1"/>
            <p:nvPr/>
          </p:nvSpPr>
          <p:spPr>
            <a:xfrm>
              <a:off x="285750" y="285750"/>
              <a:ext cx="6010275" cy="57150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 anchorCtr="0">
              <a:spAutoFit/>
            </a:bodyPr>
            <a:lstStyle/>
            <a:p>
              <a:pPr marL="0" marR="0" lvl="0" indent="0" algn="l" rtl="0" fontAlgn="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u="none" strike="noStrike" cap="none" spc="0">
                  <a:solidFill>
                    <a:srgbClr val="FFFFFF">
                      <a:alpha val="100000"/>
                    </a:srgbClr>
                  </a:solidFill>
                  <a:latin typeface="Trebuchet MS"/>
                </a:rPr>
                <a:t>KEY STATS</a:t>
              </a:r>
            </a:p>
          </p:txBody>
        </p:sp>
        <p:graphicFrame>
          <p:nvGraphicFramePr>
            <p:cNvPr id="5" name="Table 4"/>
            <p:cNvGraphicFramePr>
              <a:graphicFrameLocks noGrp="1"/>
            </p:cNvGraphicFramePr>
            <p:nvPr>
              <p:extLst>
                <p:ext uri="{D42A27DB-BD31-4B8C-83A1-F6EECF244321}">
                  <p14:modId xmlns:p14="http://schemas.microsoft.com/office/powerpoint/2010/main" val="1338139136"/>
                </p:ext>
              </p:extLst>
            </p:nvPr>
          </p:nvGraphicFramePr>
          <p:xfrm>
            <a:off x="381000" y="857250"/>
            <a:ext cx="5819776" cy="5494020"/>
          </p:xfrm>
          <a:graphic>
            <a:graphicData uri="http://schemas.openxmlformats.org/drawingml/2006/table">
              <a:tbl>
                <a:tblPr firstRow="1" bandRow="1"/>
                <a:tblGrid>
                  <a:gridCol w="2909888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909888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Capital: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 err="1">
                            <a:solidFill>
                              <a:srgbClr val="FFFFFF"/>
                            </a:solidFill>
                            <a:latin typeface="Verdana"/>
                          </a:rPr>
                          <a:t>Lefkosia</a:t>
                        </a: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 (Nicosia)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Population: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400" b="0" i="0" u="none" strike="noStrike" cap="none" spc="0" noProof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1,370,754</a:t>
                        </a:r>
                        <a:endParaRPr lang="en-US" dirty="0">
                          <a:latin typeface="Verdana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Urban: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67.2 %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Pop Under 15 Yrs: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16.7 %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Official Language: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Greek; Turkish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Literacy Rate: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99 %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Life Expectancy: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81.2 yrs (30th/236)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HDI Ranking: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29/193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Christian: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72.4 %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Evangelical: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0.8 %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Unevangelized: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12 %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6"/>
                    </a:ext>
                  </a:extLst>
                </a:tr>
              </a:tbl>
            </a:graphicData>
          </a:graphic>
        </p:graphicFrame>
      </p:grpSp>
      <p:pic>
        <p:nvPicPr>
          <p:cNvPr id="6" name="Locator Map" descr="Locato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525" y="285750"/>
            <a:ext cx="5410200" cy="3038475"/>
          </a:xfrm>
          <a:prstGeom prst="rect">
            <a:avLst/>
          </a:prstGeom>
          <a:noFill/>
        </p:spPr>
      </p:pic>
      <p:pic>
        <p:nvPicPr>
          <p:cNvPr id="7" name="Detailed Map" descr="Detail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525" y="3524250"/>
            <a:ext cx="5410200" cy="3038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762000" y="381000"/>
          <a:ext cx="11430000" cy="6477000"/>
          <a:chOff x="762000" y="381000"/>
          <a:chExt cx="11430000" cy="647700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0668000" cy="5715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FOR PRAYER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4084" y="937986"/>
            <a:ext cx="11646545" cy="544437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fontAlgn="base">
              <a:lnSpc>
                <a:spcPct val="125000"/>
              </a:lnSpc>
            </a:pP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The 50-year conflict between the two communities (Greeks and Turks), </a:t>
            </a:r>
            <a:r>
              <a:rPr lang="en-US" sz="2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Trebuchet MS"/>
              </a:rPr>
              <a:t>fuelled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by the involvement of foreign powers, has gone on too long. Political intransigence by a few hampers the reunification seemingly </a:t>
            </a:r>
            <a:r>
              <a:rPr lang="en-US" sz="2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Trebuchet MS"/>
              </a:rPr>
              <a:t>favoured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by the majority. Pray that old grievances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 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might be overcome by forgiveness. Pray that external meddling would stop and that Cypriots might move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 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into a unified future. Since 2004, Cypriot and EU citizens have been free to cross the dividing line.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Increased 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interaction between the communities has shown that, for most, it is possible to live together in peace.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                                                                      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
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B5B617-AD4D-2FA8-F43F-A3B190891277}"/>
              </a:ext>
            </a:extLst>
          </p:cNvPr>
          <p:cNvSpPr txBox="1"/>
          <p:nvPr/>
        </p:nvSpPr>
        <p:spPr>
          <a:xfrm>
            <a:off x="764500" y="6225236"/>
            <a:ext cx="8859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i="1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Want to know more? Go to </a:t>
            </a:r>
            <a:r>
              <a:rPr lang="en-GB" sz="2400" i="1" dirty="0">
                <a:solidFill>
                  <a:srgbClr val="0C5373"/>
                </a:solidFill>
                <a:latin typeface="Trebuchet MS"/>
              </a:rPr>
              <a:t>www.operationworld.org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5">
  <a:themeElements>
    <a:clrScheme name="Theme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391B6711B742438F4A8FEB217A1DB3" ma:contentTypeVersion="23" ma:contentTypeDescription="Create a new document." ma:contentTypeScope="" ma:versionID="bb8048d7f3765f89b50f4933f61db56f">
  <xsd:schema xmlns:xsd="http://www.w3.org/2001/XMLSchema" xmlns:xs="http://www.w3.org/2001/XMLSchema" xmlns:p="http://schemas.microsoft.com/office/2006/metadata/properties" xmlns:ns2="e622a21f-0843-4281-b01b-d904a5116e4d" xmlns:ns3="6fe6c2fc-9a1c-4610-984d-8f6c1caa6b79" xmlns:ns4="74f51257-71be-4f2b-bc11-d6336f9e2f35" targetNamespace="http://schemas.microsoft.com/office/2006/metadata/properties" ma:root="true" ma:fieldsID="6b16db5529b2157b468f638d049c8c0b" ns2:_="" ns3:_="" ns4:_="">
    <xsd:import namespace="e622a21f-0843-4281-b01b-d904a5116e4d"/>
    <xsd:import namespace="6fe6c2fc-9a1c-4610-984d-8f6c1caa6b79"/>
    <xsd:import namespace="74f51257-71be-4f2b-bc11-d6336f9e2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3:MediaServiceDateTaken" minOccurs="0"/>
                <xsd:element ref="ns3:_x0032_025Updates" minOccurs="0"/>
                <xsd:element ref="ns3:StatsUpdateApplied" minOccurs="0"/>
                <xsd:element ref="ns3:PrayerPointComplet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22a21f-0843-4281-b01b-d904a5116e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6c2fc-9a1c-4610-984d-8f6c1caa6b7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7648ca8-7ee5-45d1-ad9c-7a0e682293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x0032_025Updates" ma:index="23" nillable="true" ma:displayName="2025 Updates" ma:description="2025 APP Update Applied" ma:format="Dropdown" ma:internalName="_x0032_025Updates">
      <xsd:simpleType>
        <xsd:restriction base="dms:Text">
          <xsd:maxLength value="255"/>
        </xsd:restriction>
      </xsd:simpleType>
    </xsd:element>
    <xsd:element name="StatsUpdateApplied" ma:index="24" nillable="true" ma:displayName="Stats Update Applied" ma:default="0" ma:description="Status Update Applied" ma:format="Dropdown" ma:internalName="StatsUpdateApplied">
      <xsd:simpleType>
        <xsd:restriction base="dms:Boolean"/>
      </xsd:simpleType>
    </xsd:element>
    <xsd:element name="PrayerPointComplete" ma:index="25" nillable="true" ma:displayName="PrayerPoint Complete" ma:description="Prayer Point Reviewed and Updated where needed. &#10;Flag updates complete.&#10;Add your initials when complete." ma:format="Dropdown" ma:internalName="PrayerPointComplete">
      <xsd:simpleType>
        <xsd:restriction base="dms:Text">
          <xsd:maxLength value="255"/>
        </xsd:restriction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51257-71be-4f2b-bc11-d6336f9e2f3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16a748e-3f7c-45a9-9190-05ba7bd411f2}" ma:internalName="TaxCatchAll" ma:showField="CatchAllData" ma:web="74f51257-71be-4f2b-bc11-d6336f9e2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4f51257-71be-4f2b-bc11-d6336f9e2f35" xsi:nil="true"/>
    <lcf76f155ced4ddcb4097134ff3c332f xmlns="6fe6c2fc-9a1c-4610-984d-8f6c1caa6b79">
      <Terms xmlns="http://schemas.microsoft.com/office/infopath/2007/PartnerControls"/>
    </lcf76f155ced4ddcb4097134ff3c332f>
    <StatsUpdateApplied xmlns="6fe6c2fc-9a1c-4610-984d-8f6c1caa6b79">true</StatsUpdateApplied>
    <_x0032_025Updates xmlns="6fe6c2fc-9a1c-4610-984d-8f6c1caa6b79" xsi:nil="true"/>
    <PrayerPointComplete xmlns="6fe6c2fc-9a1c-4610-984d-8f6c1caa6b79">CF</PrayerPointComplete>
  </documentManagement>
</p:properties>
</file>

<file path=customXml/itemProps1.xml><?xml version="1.0" encoding="utf-8"?>
<ds:datastoreItem xmlns:ds="http://schemas.openxmlformats.org/officeDocument/2006/customXml" ds:itemID="{63BF1DDB-8B0C-4131-8ED9-20C97FCA3C37}"/>
</file>

<file path=customXml/itemProps2.xml><?xml version="1.0" encoding="utf-8"?>
<ds:datastoreItem xmlns:ds="http://schemas.openxmlformats.org/officeDocument/2006/customXml" ds:itemID="{13BAB84F-33F9-48A3-946A-4602119E29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9A2891-88D5-4D57-9A74-3D003EABA353}">
  <ds:schemaRefs>
    <ds:schemaRef ds:uri="http://schemas.microsoft.com/office/2006/metadata/properties"/>
    <ds:schemaRef ds:uri="http://schemas.microsoft.com/office/infopath/2007/PartnerControls"/>
    <ds:schemaRef ds:uri="74f51257-71be-4f2b-bc11-d6336f9e2f35"/>
    <ds:schemaRef ds:uri="6fe6c2fc-9a1c-4610-984d-8f6c1caa6b7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Theme25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Unknown Creator</cp:lastModifiedBy>
  <cp:revision>32</cp:revision>
  <dcterms:created xsi:type="dcterms:W3CDTF">2024-12-17T23:28:47Z</dcterms:created>
  <dcterms:modified xsi:type="dcterms:W3CDTF">2025-02-17T01:30:47Z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0x0101001D391B6711B742438F4A8FEB217A1DB3</vt:lpwstr>
  </property>
  <property fmtid="{D5CDD505-2E9C-101B-9397-08002B2CF9AE}" pid="3" name="MediaServiceImageTags">
    <vt:lpwstr/>
  </property>
</Properties>
</file>