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F"/>
    <a:srgbClr val="F7F6F2"/>
    <a:srgbClr val="1B2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A8F03-8A79-937E-F7C8-958D328D4DC3}" v="1" dt="2025-02-15T22:52:41.262"/>
    <p1510:client id="{6F59C81C-69F7-1EF3-B111-3A48E175A6A5}" v="26" dt="2025-02-15T17:09:57.912"/>
    <p1510:client id="{E0ACD5EB-2226-0A7F-CBD1-2276E5E33614}" v="7" dt="2025-02-16T21:50:27.524"/>
    <p1510:client id="{F18C8ABE-0CB8-BEAB-2E4B-9B861BF5FD75}" v="3" dt="2025-02-16T21:58:43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F59C81C-69F7-1EF3-B111-3A48E175A6A5}"/>
    <pc:docChg chg="modSld">
      <pc:chgData name="" userId="" providerId="" clId="Web-{6F59C81C-69F7-1EF3-B111-3A48E175A6A5}" dt="2025-02-15T17:08:10.363" v="2" actId="20577"/>
      <pc:docMkLst>
        <pc:docMk/>
      </pc:docMkLst>
      <pc:sldChg chg="modSp">
        <pc:chgData name="" userId="" providerId="" clId="Web-{6F59C81C-69F7-1EF3-B111-3A48E175A6A5}" dt="2025-02-15T17:08:10.363" v="2" actId="20577"/>
        <pc:sldMkLst>
          <pc:docMk/>
          <pc:sldMk cId="0" sldId="257"/>
        </pc:sldMkLst>
        <pc:spChg chg="mod">
          <ac:chgData name="" userId="" providerId="" clId="Web-{6F59C81C-69F7-1EF3-B111-3A48E175A6A5}" dt="2025-02-15T17:08:10.363" v="2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37AA8F03-8A79-937E-F7C8-958D328D4DC3}"/>
    <pc:docChg chg="modSld">
      <pc:chgData name="John Friesen" userId="S::john.friesen@operationworld.org::9d3a757e-09a8-42a2-b315-fa47145d8ae5" providerId="AD" clId="Web-{37AA8F03-8A79-937E-F7C8-958D328D4DC3}" dt="2025-02-15T22:52:41.262" v="0" actId="1076"/>
      <pc:docMkLst>
        <pc:docMk/>
      </pc:docMkLst>
      <pc:sldChg chg="modSp">
        <pc:chgData name="John Friesen" userId="S::john.friesen@operationworld.org::9d3a757e-09a8-42a2-b315-fa47145d8ae5" providerId="AD" clId="Web-{37AA8F03-8A79-937E-F7C8-958D328D4DC3}" dt="2025-02-15T22:52:41.262" v="0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37AA8F03-8A79-937E-F7C8-958D328D4DC3}" dt="2025-02-15T22:52:41.262" v="0" actId="1076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8D42FA0F-4303-21C1-67B4-CFF712E6E1F2}"/>
    <pc:docChg chg="modSld">
      <pc:chgData name="John Friesen" userId="S::john.friesen@operationworld.org::9d3a757e-09a8-42a2-b315-fa47145d8ae5" providerId="AD" clId="Web-{8D42FA0F-4303-21C1-67B4-CFF712E6E1F2}" dt="2025-02-01T01:57:13.738" v="5"/>
      <pc:docMkLst>
        <pc:docMk/>
      </pc:docMkLst>
      <pc:sldChg chg="modSp">
        <pc:chgData name="John Friesen" userId="S::john.friesen@operationworld.org::9d3a757e-09a8-42a2-b315-fa47145d8ae5" providerId="AD" clId="Web-{8D42FA0F-4303-21C1-67B4-CFF712E6E1F2}" dt="2025-02-01T01:57:13.738" v="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8D42FA0F-4303-21C1-67B4-CFF712E6E1F2}" dt="2025-02-01T01:57:13.738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D75D6BFE-DC55-D2A7-1BA3-08D574F5F306}"/>
    <pc:docChg chg="modSld">
      <pc:chgData name="John Friesen" userId="S::john.friesen@operationworld.org::9d3a757e-09a8-42a2-b315-fa47145d8ae5" providerId="AD" clId="Web-{D75D6BFE-DC55-D2A7-1BA3-08D574F5F306}" dt="2025-02-12T00:36:58.678" v="20" actId="20577"/>
      <pc:docMkLst>
        <pc:docMk/>
      </pc:docMkLst>
      <pc:sldChg chg="modSp">
        <pc:chgData name="John Friesen" userId="S::john.friesen@operationworld.org::9d3a757e-09a8-42a2-b315-fa47145d8ae5" providerId="AD" clId="Web-{D75D6BFE-DC55-D2A7-1BA3-08D574F5F306}" dt="2025-02-12T00:36:58.678" v="20" actId="20577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D75D6BFE-DC55-D2A7-1BA3-08D574F5F306}" dt="2025-02-12T00:36:58.678" v="20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ason Mandryk" userId="S::jason.mandryk@operationworld.org::69f238d9-e84d-44e5-aa58-b9aaca2cc301" providerId="AD" clId="Web-{6F59C81C-69F7-1EF3-B111-3A48E175A6A5}"/>
    <pc:docChg chg="modSld">
      <pc:chgData name="Jason Mandryk" userId="S::jason.mandryk@operationworld.org::69f238d9-e84d-44e5-aa58-b9aaca2cc301" providerId="AD" clId="Web-{6F59C81C-69F7-1EF3-B111-3A48E175A6A5}" dt="2025-02-15T17:09:56.522" v="16" actId="20577"/>
      <pc:docMkLst>
        <pc:docMk/>
      </pc:docMkLst>
      <pc:sldChg chg="modSp">
        <pc:chgData name="Jason Mandryk" userId="S::jason.mandryk@operationworld.org::69f238d9-e84d-44e5-aa58-b9aaca2cc301" providerId="AD" clId="Web-{6F59C81C-69F7-1EF3-B111-3A48E175A6A5}" dt="2025-02-15T17:09:22.536" v="12" actId="1076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6F59C81C-69F7-1EF3-B111-3A48E175A6A5}" dt="2025-02-15T17:09:02.551" v="10" actId="1076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ason Mandryk" userId="S::jason.mandryk@operationworld.org::69f238d9-e84d-44e5-aa58-b9aaca2cc301" providerId="AD" clId="Web-{6F59C81C-69F7-1EF3-B111-3A48E175A6A5}" dt="2025-02-15T17:09:07.942" v="11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ason Mandryk" userId="S::jason.mandryk@operationworld.org::69f238d9-e84d-44e5-aa58-b9aaca2cc301" providerId="AD" clId="Web-{6F59C81C-69F7-1EF3-B111-3A48E175A6A5}" dt="2025-02-15T17:09:22.536" v="1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ason Mandryk" userId="S::jason.mandryk@operationworld.org::69f238d9-e84d-44e5-aa58-b9aaca2cc301" providerId="AD" clId="Web-{6F59C81C-69F7-1EF3-B111-3A48E175A6A5}" dt="2025-02-15T17:09:49.850" v="14" actId="1076"/>
        <pc:sldMkLst>
          <pc:docMk/>
          <pc:sldMk cId="0" sldId="258"/>
        </pc:sldMkLst>
        <pc:graphicFrameChg chg="mod modGraphic">
          <ac:chgData name="Jason Mandryk" userId="S::jason.mandryk@operationworld.org::69f238d9-e84d-44e5-aa58-b9aaca2cc301" providerId="AD" clId="Web-{6F59C81C-69F7-1EF3-B111-3A48E175A6A5}" dt="2025-02-15T17:09:49.850" v="14" actId="107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ason Mandryk" userId="S::jason.mandryk@operationworld.org::69f238d9-e84d-44e5-aa58-b9aaca2cc301" providerId="AD" clId="Web-{6F59C81C-69F7-1EF3-B111-3A48E175A6A5}" dt="2025-02-15T17:09:56.522" v="16" actId="20577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6F59C81C-69F7-1EF3-B111-3A48E175A6A5}" dt="2025-02-15T17:09:56.522" v="16" actId="20577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959F062B-71FE-CD74-19C4-92E3538D5983}"/>
    <pc:docChg chg="modSld">
      <pc:chgData name="John Friesen" userId="S::john.friesen@operationworld.org::9d3a757e-09a8-42a2-b315-fa47145d8ae5" providerId="AD" clId="Web-{959F062B-71FE-CD74-19C4-92E3538D5983}" dt="2025-02-05T00:40:33.556" v="1" actId="1076"/>
      <pc:docMkLst>
        <pc:docMk/>
      </pc:docMkLst>
      <pc:sldChg chg="addSp modSp">
        <pc:chgData name="John Friesen" userId="S::john.friesen@operationworld.org::9d3a757e-09a8-42a2-b315-fa47145d8ae5" providerId="AD" clId="Web-{959F062B-71FE-CD74-19C4-92E3538D5983}" dt="2025-02-05T00:40:33.556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959F062B-71FE-CD74-19C4-92E3538D5983}" dt="2025-02-05T00:40:33.556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D0BCEA25-D977-401D-B610-FC071A53ACCA}"/>
    <pc:docChg chg="modSld">
      <pc:chgData name="Cathy Friesen" userId="S::cathy.friesen@operationworld.org::4b911d97-c06d-45ce-a5f8-d43e0fc64acb" providerId="AD" clId="Web-{D0BCEA25-D977-401D-B610-FC071A53ACCA}" dt="2025-01-05T01:11:20.003" v="2" actId="20577"/>
      <pc:docMkLst>
        <pc:docMk/>
      </pc:docMkLst>
      <pc:sldChg chg="modSp">
        <pc:chgData name="Cathy Friesen" userId="S::cathy.friesen@operationworld.org::4b911d97-c06d-45ce-a5f8-d43e0fc64acb" providerId="AD" clId="Web-{D0BCEA25-D977-401D-B610-FC071A53ACCA}" dt="2025-01-05T01:11:20.003" v="2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0BCEA25-D977-401D-B610-FC071A53ACCA}" dt="2025-01-05T01:11:20.003" v="2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E0ACD5EB-2226-0A7F-CBD1-2276E5E33614}"/>
    <pc:docChg chg="modSld">
      <pc:chgData name="John Friesen" userId="S::john.friesen@operationworld.org::9d3a757e-09a8-42a2-b315-fa47145d8ae5" providerId="AD" clId="Web-{E0ACD5EB-2226-0A7F-CBD1-2276E5E33614}" dt="2025-02-16T21:50:27.524" v="6"/>
      <pc:docMkLst>
        <pc:docMk/>
      </pc:docMkLst>
      <pc:sldChg chg="modSp">
        <pc:chgData name="John Friesen" userId="S::john.friesen@operationworld.org::9d3a757e-09a8-42a2-b315-fa47145d8ae5" providerId="AD" clId="Web-{E0ACD5EB-2226-0A7F-CBD1-2276E5E33614}" dt="2025-02-16T21:50:27.524" v="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E0ACD5EB-2226-0A7F-CBD1-2276E5E33614}" dt="2025-02-16T21:50:27.524" v="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8f0f39ab-12ea-4dd7-bc00-c9dec7355fd7" providerId="ADAL" clId="{3E41F43E-C8FC-436C-B6D0-BBC7E638D9CA}"/>
    <pc:docChg chg="undo custSel modSld">
      <pc:chgData name="John Friesen" userId="8f0f39ab-12ea-4dd7-bc00-c9dec7355fd7" providerId="ADAL" clId="{3E41F43E-C8FC-436C-B6D0-BBC7E638D9CA}" dt="2025-02-12T00:32:35.548" v="12"/>
      <pc:docMkLst>
        <pc:docMk/>
      </pc:docMkLst>
      <pc:sldChg chg="modSp mod">
        <pc:chgData name="John Friesen" userId="8f0f39ab-12ea-4dd7-bc00-c9dec7355fd7" providerId="ADAL" clId="{3E41F43E-C8FC-436C-B6D0-BBC7E638D9CA}" dt="2025-02-12T00:31:03.713" v="9" actId="207"/>
        <pc:sldMkLst>
          <pc:docMk/>
          <pc:sldMk cId="0" sldId="257"/>
        </pc:sldMkLst>
        <pc:spChg chg="mod">
          <ac:chgData name="John Friesen" userId="8f0f39ab-12ea-4dd7-bc00-c9dec7355fd7" providerId="ADAL" clId="{3E41F43E-C8FC-436C-B6D0-BBC7E638D9CA}" dt="2025-02-12T00:31:03.713" v="9" actId="20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John Friesen" userId="8f0f39ab-12ea-4dd7-bc00-c9dec7355fd7" providerId="ADAL" clId="{3E41F43E-C8FC-436C-B6D0-BBC7E638D9CA}" dt="2025-02-12T00:32:35.548" v="12"/>
        <pc:sldMkLst>
          <pc:docMk/>
          <pc:sldMk cId="0" sldId="259"/>
        </pc:sldMkLst>
        <pc:spChg chg="mod">
          <ac:chgData name="John Friesen" userId="8f0f39ab-12ea-4dd7-bc00-c9dec7355fd7" providerId="ADAL" clId="{3E41F43E-C8FC-436C-B6D0-BBC7E638D9CA}" dt="2025-02-12T00:32:35.548" v="12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F18C8ABE-0CB8-BEAB-2E4B-9B861BF5FD75}"/>
    <pc:docChg chg="modSld">
      <pc:chgData name="John Friesen" userId="S::john.friesen@operationworld.org::9d3a757e-09a8-42a2-b315-fa47145d8ae5" providerId="AD" clId="Web-{F18C8ABE-0CB8-BEAB-2E4B-9B861BF5FD75}" dt="2025-02-16T21:58:43.568" v="2" actId="1076"/>
      <pc:docMkLst>
        <pc:docMk/>
      </pc:docMkLst>
      <pc:sldChg chg="modSp">
        <pc:chgData name="John Friesen" userId="S::john.friesen@operationworld.org::9d3a757e-09a8-42a2-b315-fa47145d8ae5" providerId="AD" clId="Web-{F18C8ABE-0CB8-BEAB-2E4B-9B861BF5FD75}" dt="2025-02-16T21:58:43.568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F18C8ABE-0CB8-BEAB-2E4B-9B861BF5FD75}" dt="2025-02-16T21:58:38.286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F18C8ABE-0CB8-BEAB-2E4B-9B861BF5FD75}" dt="2025-02-16T21:58:43.56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F18C8ABE-0CB8-BEAB-2E4B-9B861BF5FD75}" dt="2025-02-16T21:58:43.552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149" y="153601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32817" y="2562404"/>
            <a:ext cx="4278536" cy="1754326"/>
            <a:chOff x="6705388" y="2551837"/>
            <a:chExt cx="4278536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6705388" y="2551837"/>
              <a:ext cx="4278536" cy="175432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fontAlgn="ctr"/>
              <a:r>
                <a:rPr lang="en-US" sz="3600" u="none" strike="noStrike" cap="none" spc="0" dirty="0">
                  <a:solidFill>
                    <a:srgbClr val="1B2880"/>
                  </a:solidFill>
                  <a:latin typeface="Trebuchet MS"/>
                </a:rPr>
                <a:t>PRAYING FOR
</a:t>
              </a:r>
              <a:r>
                <a:rPr lang="en-US" sz="7200" dirty="0">
                  <a:solidFill>
                    <a:srgbClr val="002B7F"/>
                  </a:solidFill>
                  <a:latin typeface="Trebuchet MS"/>
                </a:rPr>
                <a:t>CURAÇAO</a:t>
              </a:r>
              <a:endParaRPr lang="en-US" sz="2400" dirty="0">
                <a:solidFill>
                  <a:srgbClr val="0F5378"/>
                </a:solidFill>
                <a:latin typeface="Cinze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790574"/>
            <a:chOff x="285750" y="285750"/>
            <a:chExt cx="6010275" cy="5790574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333372183"/>
                </p:ext>
              </p:extLst>
            </p:nvPr>
          </p:nvGraphicFramePr>
          <p:xfrm>
            <a:off x="381000" y="1024264"/>
            <a:ext cx="5819776" cy="505206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Willemstad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185,487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Dutch, English, Papiamento 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75.4 yrs (83rd/236)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89.6 %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88762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Papiamento Bible was most recently translated in 2013 (Dutch and English are available as well). It is available in hard copy and online. Pray for impact on Papiamento speakers - a majority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 Curaçao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but also found in Aruba and the Caribbean Netherlands. Pray also for literacy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programmes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more Christian literature in the language. There is a Christian bookstore on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Curaçao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Biblical literacy will go a great distance in discipling and renewing the Christian population.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0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EC891899-B19A-4F36-9A33-3E420B763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59D5B-0CFC-405B-9B51-163F9DDEE858}"/>
</file>

<file path=customXml/itemProps3.xml><?xml version="1.0" encoding="utf-8"?>
<ds:datastoreItem xmlns:ds="http://schemas.openxmlformats.org/officeDocument/2006/customXml" ds:itemID="{53EDC64B-B965-415D-BFA1-ED212374FE3C}">
  <ds:schemaRefs>
    <ds:schemaRef ds:uri="http://www.w3.org/XML/1998/namespace"/>
    <ds:schemaRef ds:uri="http://purl.org/dc/terms/"/>
    <ds:schemaRef ds:uri="74f51257-71be-4f2b-bc11-d6336f9e2f3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fe6c2fc-9a1c-4610-984d-8f6c1caa6b79"/>
    <ds:schemaRef ds:uri="e622a21f-0843-4281-b01b-d904a5116e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John Friesen</cp:lastModifiedBy>
  <cp:revision>39</cp:revision>
  <dcterms:created xsi:type="dcterms:W3CDTF">2024-12-17T23:28:40Z</dcterms:created>
  <dcterms:modified xsi:type="dcterms:W3CDTF">2025-02-16T21:58:47Z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