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07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B53789-E562-1042-5521-AF81099FA345}" v="3" dt="2025-02-16T21:58:12.182"/>
    <p1510:client id="{B908912E-4BB9-E3AB-46B3-423B2A514EE4}" v="26" dt="2025-02-16T21:52:46.4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y Friesen" userId="S::cathy.friesen@operationworld.org::4b911d97-c06d-45ce-a5f8-d43e0fc64acb" providerId="AD" clId="Web-{8508CC9F-9F31-F2C1-C671-D42CFEB305E2}"/>
    <pc:docChg chg="modSld">
      <pc:chgData name="Cathy Friesen" userId="S::cathy.friesen@operationworld.org::4b911d97-c06d-45ce-a5f8-d43e0fc64acb" providerId="AD" clId="Web-{8508CC9F-9F31-F2C1-C671-D42CFEB305E2}" dt="2025-01-05T01:10:26.989" v="1" actId="20577"/>
      <pc:docMkLst>
        <pc:docMk/>
      </pc:docMkLst>
      <pc:sldChg chg="modSp">
        <pc:chgData name="Cathy Friesen" userId="S::cathy.friesen@operationworld.org::4b911d97-c06d-45ce-a5f8-d43e0fc64acb" providerId="AD" clId="Web-{8508CC9F-9F31-F2C1-C671-D42CFEB305E2}" dt="2025-01-05T01:10:26.989" v="1" actId="20577"/>
        <pc:sldMkLst>
          <pc:docMk/>
          <pc:sldMk cId="0" sldId="257"/>
        </pc:sldMkLst>
        <pc:spChg chg="mod">
          <ac:chgData name="Cathy Friesen" userId="S::cathy.friesen@operationworld.org::4b911d97-c06d-45ce-a5f8-d43e0fc64acb" providerId="AD" clId="Web-{8508CC9F-9F31-F2C1-C671-D42CFEB305E2}" dt="2025-01-05T01:10:26.989" v="1" actId="20577"/>
          <ac:spMkLst>
            <pc:docMk/>
            <pc:sldMk cId="0" sldId="257"/>
            <ac:spMk id="5" creationId="{00000000-0000-0000-0000-000000000000}"/>
          </ac:spMkLst>
        </pc:spChg>
      </pc:sldChg>
    </pc:docChg>
  </pc:docChgLst>
  <pc:docChgLst>
    <pc:chgData name="John Friesen" userId="S::john.friesen@operationworld.org::9d3a757e-09a8-42a2-b315-fa47145d8ae5" providerId="AD" clId="Web-{7A80EF9A-7137-43D3-831F-F062648B4DB8}"/>
    <pc:docChg chg="modSld">
      <pc:chgData name="John Friesen" userId="S::john.friesen@operationworld.org::9d3a757e-09a8-42a2-b315-fa47145d8ae5" providerId="AD" clId="Web-{7A80EF9A-7137-43D3-831F-F062648B4DB8}" dt="2025-02-01T01:54:47.652" v="5"/>
      <pc:docMkLst>
        <pc:docMk/>
      </pc:docMkLst>
      <pc:sldChg chg="modSp">
        <pc:chgData name="John Friesen" userId="S::john.friesen@operationworld.org::9d3a757e-09a8-42a2-b315-fa47145d8ae5" providerId="AD" clId="Web-{7A80EF9A-7137-43D3-831F-F062648B4DB8}" dt="2025-02-01T01:54:47.652" v="5"/>
        <pc:sldMkLst>
          <pc:docMk/>
          <pc:sldMk cId="0" sldId="258"/>
        </pc:sldMkLst>
        <pc:graphicFrameChg chg="mod modGraphic">
          <ac:chgData name="John Friesen" userId="S::john.friesen@operationworld.org::9d3a757e-09a8-42a2-b315-fa47145d8ae5" providerId="AD" clId="Web-{7A80EF9A-7137-43D3-831F-F062648B4DB8}" dt="2025-02-01T01:54:47.652" v="5"/>
          <ac:graphicFrameMkLst>
            <pc:docMk/>
            <pc:sldMk cId="0" sldId="258"/>
            <ac:graphicFrameMk id="5" creationId="{00000000-0000-0000-0000-000000000000}"/>
          </ac:graphicFrameMkLst>
        </pc:graphicFrameChg>
      </pc:sldChg>
    </pc:docChg>
  </pc:docChgLst>
  <pc:docChgLst>
    <pc:chgData name="John Friesen" userId="S::john.friesen@operationworld.org::9d3a757e-09a8-42a2-b315-fa47145d8ae5" providerId="AD" clId="Web-{B908912E-4BB9-E3AB-46B3-423B2A514EE4}"/>
    <pc:docChg chg="modSld">
      <pc:chgData name="John Friesen" userId="S::john.friesen@operationworld.org::9d3a757e-09a8-42a2-b315-fa47145d8ae5" providerId="AD" clId="Web-{B908912E-4BB9-E3AB-46B3-423B2A514EE4}" dt="2025-02-16T21:52:37.117" v="22"/>
      <pc:docMkLst>
        <pc:docMk/>
      </pc:docMkLst>
      <pc:sldChg chg="modSp">
        <pc:chgData name="John Friesen" userId="S::john.friesen@operationworld.org::9d3a757e-09a8-42a2-b315-fa47145d8ae5" providerId="AD" clId="Web-{B908912E-4BB9-E3AB-46B3-423B2A514EE4}" dt="2025-02-16T21:52:37.117" v="22"/>
        <pc:sldMkLst>
          <pc:docMk/>
          <pc:sldMk cId="0" sldId="258"/>
        </pc:sldMkLst>
        <pc:graphicFrameChg chg="mod modGraphic">
          <ac:chgData name="John Friesen" userId="S::john.friesen@operationworld.org::9d3a757e-09a8-42a2-b315-fa47145d8ae5" providerId="AD" clId="Web-{B908912E-4BB9-E3AB-46B3-423B2A514EE4}" dt="2025-02-16T21:52:37.117" v="22"/>
          <ac:graphicFrameMkLst>
            <pc:docMk/>
            <pc:sldMk cId="0" sldId="258"/>
            <ac:graphicFrameMk id="5" creationId="{00000000-0000-0000-0000-000000000000}"/>
          </ac:graphicFrameMkLst>
        </pc:graphicFrameChg>
      </pc:sldChg>
    </pc:docChg>
  </pc:docChgLst>
  <pc:docChgLst>
    <pc:chgData name="John Friesen" userId="S::john.friesen@operationworld.org::9d3a757e-09a8-42a2-b315-fa47145d8ae5" providerId="AD" clId="Web-{8FE23697-6C90-1B6B-8C19-79FF4E6707EE}"/>
    <pc:docChg chg="modSld">
      <pc:chgData name="John Friesen" userId="S::john.friesen@operationworld.org::9d3a757e-09a8-42a2-b315-fa47145d8ae5" providerId="AD" clId="Web-{8FE23697-6C90-1B6B-8C19-79FF4E6707EE}" dt="2025-02-05T00:39:29.998" v="1" actId="1076"/>
      <pc:docMkLst>
        <pc:docMk/>
      </pc:docMkLst>
      <pc:sldChg chg="addSp modSp">
        <pc:chgData name="John Friesen" userId="S::john.friesen@operationworld.org::9d3a757e-09a8-42a2-b315-fa47145d8ae5" providerId="AD" clId="Web-{8FE23697-6C90-1B6B-8C19-79FF4E6707EE}" dt="2025-02-05T00:39:29.998" v="1" actId="1076"/>
        <pc:sldMkLst>
          <pc:docMk/>
          <pc:sldMk cId="0" sldId="259"/>
        </pc:sldMkLst>
        <pc:spChg chg="add mod">
          <ac:chgData name="John Friesen" userId="S::john.friesen@operationworld.org::9d3a757e-09a8-42a2-b315-fa47145d8ae5" providerId="AD" clId="Web-{8FE23697-6C90-1B6B-8C19-79FF4E6707EE}" dt="2025-02-05T00:39:29.998" v="1" actId="1076"/>
          <ac:spMkLst>
            <pc:docMk/>
            <pc:sldMk cId="0" sldId="259"/>
            <ac:spMk id="4" creationId="{9CB5B617-AD4D-2FA8-F43F-A3B190891277}"/>
          </ac:spMkLst>
        </pc:spChg>
      </pc:sldChg>
    </pc:docChg>
  </pc:docChgLst>
  <pc:docChgLst>
    <pc:chgData name="John Friesen" userId="S::john.friesen@operationworld.org::9d3a757e-09a8-42a2-b315-fa47145d8ae5" providerId="AD" clId="Web-{08B53789-E562-1042-5521-AF81099FA345}"/>
    <pc:docChg chg="modSld">
      <pc:chgData name="John Friesen" userId="S::john.friesen@operationworld.org::9d3a757e-09a8-42a2-b315-fa47145d8ae5" providerId="AD" clId="Web-{08B53789-E562-1042-5521-AF81099FA345}" dt="2025-02-16T21:58:12.182" v="2" actId="1076"/>
      <pc:docMkLst>
        <pc:docMk/>
      </pc:docMkLst>
      <pc:sldChg chg="modSp">
        <pc:chgData name="John Friesen" userId="S::john.friesen@operationworld.org::9d3a757e-09a8-42a2-b315-fa47145d8ae5" providerId="AD" clId="Web-{08B53789-E562-1042-5521-AF81099FA345}" dt="2025-02-16T21:58:12.182" v="2" actId="1076"/>
        <pc:sldMkLst>
          <pc:docMk/>
          <pc:sldMk cId="0" sldId="257"/>
        </pc:sldMkLst>
        <pc:spChg chg="mod">
          <ac:chgData name="John Friesen" userId="S::john.friesen@operationworld.org::9d3a757e-09a8-42a2-b315-fa47145d8ae5" providerId="AD" clId="Web-{08B53789-E562-1042-5521-AF81099FA345}" dt="2025-02-16T21:58:07.729" v="0" actId="14100"/>
          <ac:spMkLst>
            <pc:docMk/>
            <pc:sldMk cId="0" sldId="257"/>
            <ac:spMk id="5" creationId="{00000000-0000-0000-0000-000000000000}"/>
          </ac:spMkLst>
        </pc:spChg>
        <pc:grpChg chg="mod">
          <ac:chgData name="John Friesen" userId="S::john.friesen@operationworld.org::9d3a757e-09a8-42a2-b315-fa47145d8ae5" providerId="AD" clId="Web-{08B53789-E562-1042-5521-AF81099FA345}" dt="2025-02-16T21:58:12.182" v="2" actId="1076"/>
          <ac:grpSpMkLst>
            <pc:docMk/>
            <pc:sldMk cId="0" sldId="257"/>
            <ac:grpSpMk id="4" creationId="{00000000-0000-0000-0000-000000000000}"/>
          </ac:grpSpMkLst>
        </pc:grpChg>
        <pc:picChg chg="mod">
          <ac:chgData name="John Friesen" userId="S::john.friesen@operationworld.org::9d3a757e-09a8-42a2-b315-fa47145d8ae5" providerId="AD" clId="Web-{08B53789-E562-1042-5521-AF81099FA345}" dt="2025-02-16T21:58:12.167" v="1" actId="1076"/>
          <ac:picMkLst>
            <pc:docMk/>
            <pc:sldMk cId="0" sldId="257"/>
            <ac:picMk id="2"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00"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4857750"/>
          <a:chOff x="285750" y="285750"/>
          <a:chExt cx="6191250" cy="4857750"/>
        </a:xfrm>
      </p:grpSpPr>
      <p:pic>
        <p:nvPicPr>
          <p:cNvPr id="2" name="Country Flag" descr="The country flag"/>
          <p:cNvPicPr>
            <a:picLocks noChangeAspect="1"/>
          </p:cNvPicPr>
          <p:nvPr/>
        </p:nvPicPr>
        <p:blipFill>
          <a:blip r:embed="rId3"/>
          <a:stretch>
            <a:fillRect/>
          </a:stretch>
        </p:blipFill>
        <p:spPr>
          <a:xfrm>
            <a:off x="1099042" y="2000250"/>
            <a:ext cx="5715000" cy="2857500"/>
          </a:xfrm>
          <a:prstGeom prst="rect">
            <a:avLst/>
          </a:prstGeom>
          <a:noFill/>
        </p:spPr>
      </p:pic>
      <p:grpSp>
        <p:nvGrpSpPr>
          <p:cNvPr id="4" name="Group 3"/>
          <p:cNvGrpSpPr/>
          <p:nvPr/>
        </p:nvGrpSpPr>
        <p:grpSpPr>
          <a:xfrm>
            <a:off x="7004542" y="2705725"/>
            <a:ext cx="3708175" cy="1446550"/>
            <a:chOff x="6191250" y="2705725"/>
            <a:chExt cx="3708175" cy="1446550"/>
          </a:xfrm>
        </p:grpSpPr>
        <p:sp>
          <p:nvSpPr>
            <p:cNvPr id="5" name="TextBox 4"/>
            <p:cNvSpPr txBox="1"/>
            <p:nvPr/>
          </p:nvSpPr>
          <p:spPr>
            <a:xfrm>
              <a:off x="6191250" y="2705725"/>
              <a:ext cx="3708175" cy="1446550"/>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dirty="0">
                  <a:solidFill>
                    <a:srgbClr val="270798"/>
                  </a:solidFill>
                  <a:latin typeface="Trebuchet MS"/>
                </a:rPr>
                <a:t>PRAYING FOR
</a:t>
              </a:r>
              <a:r>
                <a:rPr lang="en-US" sz="6000" u="none" strike="noStrike" cap="none" spc="0" dirty="0">
                  <a:solidFill>
                    <a:srgbClr val="270798"/>
                  </a:solidFill>
                  <a:latin typeface="Trebuchet MS"/>
                </a:rPr>
                <a:t>CROATIA</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6065520"/>
            <a:chOff x="285750" y="285750"/>
            <a:chExt cx="6010275" cy="606552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1495164417"/>
                </p:ext>
              </p:extLst>
            </p:nvPr>
          </p:nvGraphicFramePr>
          <p:xfrm>
            <a:off x="381000" y="857250"/>
            <a:ext cx="5819776" cy="549402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Zagreb</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3,848,160</a:t>
                        </a:r>
                        <a:endParaRPr lang="en-US" sz="2400" u="none" strike="noStrike" cap="none" spc="0" dirty="0">
                          <a:solidFill>
                            <a:srgbClr val="FFFFFF"/>
                          </a:solidFill>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Urban: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59.3 %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3"/>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Croatian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Literacy Rate: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7"/>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Life Expectancy: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77.6 yrs (63rd/236)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8"/>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HDI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40/193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92 %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0.4 %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5448300"/>
          </a:xfrm>
          <a:prstGeom prst="rect">
            <a:avLst/>
          </a:prstGeom>
          <a:noFill/>
        </p:spPr>
        <p:txBody>
          <a:bodyPr vert="horz" lIns="91440" tIns="45720" rIns="91440" bIns="45720" rtlCol="0" anchorCtr="0">
            <a:spAutoFit/>
          </a:bodyPr>
          <a:lstStyle/>
          <a:p>
            <a:pPr marL="0" marR="0" lvl="0" indent="0" algn="l" rtl="0" fontAlgn="base">
              <a:lnSpc>
                <a:spcPct val="125000"/>
              </a:lnSpc>
              <a:spcBef>
                <a:spcPts val="0"/>
              </a:spcBef>
              <a:spcAft>
                <a:spcPts val="0"/>
              </a:spcAft>
            </a:pPr>
            <a:r>
              <a:rPr lang="en-US" sz="2800" u="none" strike="noStrike" cap="none" spc="0">
                <a:solidFill>
                  <a:srgbClr val="000000">
                    <a:alpha val="100000"/>
                  </a:srgbClr>
                </a:solidFill>
                <a:latin typeface="Trebuchet MS"/>
              </a:rPr>
              <a:t>The deep impact of historic and recent hatred among Croat, Serb, and Bosnian may hurt the nation for generations to come. Pray for true reconciliation, and for God to break these religious and ethnic bondages through the power of Christ! The Catholic Church holds much influence in society, and some Catholic leaders work towards reconciliation. Many people still suffer psychological and emotional trauma from the conflicts, and churches could have a great impact in this area where few others currently work.
</a:t>
            </a:r>
          </a:p>
        </p:txBody>
      </p:sp>
      <p:sp>
        <p:nvSpPr>
          <p:cNvPr id="4" name="TextBox 3">
            <a:extLst>
              <a:ext uri="{FF2B5EF4-FFF2-40B4-BE49-F238E27FC236}">
                <a16:creationId xmlns:a16="http://schemas.microsoft.com/office/drawing/2014/main" id="{9CB5B617-AD4D-2FA8-F43F-A3B190891277}"/>
              </a:ext>
            </a:extLst>
          </p:cNvPr>
          <p:cNvSpPr txBox="1"/>
          <p:nvPr/>
        </p:nvSpPr>
        <p:spPr>
          <a:xfrm>
            <a:off x="782638" y="6247143"/>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15">
  <a:themeElements>
    <a:clrScheme name="Theme1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15">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15">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JF</PrayerPointComplete>
  </documentManagement>
</p:properties>
</file>

<file path=customXml/itemProps1.xml><?xml version="1.0" encoding="utf-8"?>
<ds:datastoreItem xmlns:ds="http://schemas.openxmlformats.org/officeDocument/2006/customXml" ds:itemID="{404AB52D-6F97-4256-AC22-0C1E9AACCA61}"/>
</file>

<file path=customXml/itemProps2.xml><?xml version="1.0" encoding="utf-8"?>
<ds:datastoreItem xmlns:ds="http://schemas.openxmlformats.org/officeDocument/2006/customXml" ds:itemID="{1A9744FE-474A-4A49-ABED-692499449F6F}">
  <ds:schemaRefs>
    <ds:schemaRef ds:uri="http://schemas.microsoft.com/sharepoint/v3/contenttype/forms"/>
  </ds:schemaRefs>
</ds:datastoreItem>
</file>

<file path=customXml/itemProps3.xml><?xml version="1.0" encoding="utf-8"?>
<ds:datastoreItem xmlns:ds="http://schemas.openxmlformats.org/officeDocument/2006/customXml" ds:itemID="{4D858D97-DFF2-49E4-BAEB-28245ACF2FF0}">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4</Slides>
  <Notes>0</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Theme15</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19</cp:revision>
  <dcterms:created xsi:type="dcterms:W3CDTF">2024-12-17T23:28:47Z</dcterms:created>
  <dcterms:modified xsi:type="dcterms:W3CDTF">2025-02-16T21:58:18Z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