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07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2C70E3-6A17-30A1-2A83-59C37B743A77}" v="21" dt="2025-02-16T21:56:32.6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Friesen" userId="S::cathy.friesen@operationworld.org::4b911d97-c06d-45ce-a5f8-d43e0fc64acb" providerId="AD" clId="Web-{CE0EEEF1-0F19-0827-7EB6-07612DAD22AC}"/>
    <pc:docChg chg="modSld">
      <pc:chgData name="Cathy Friesen" userId="S::cathy.friesen@operationworld.org::4b911d97-c06d-45ce-a5f8-d43e0fc64acb" providerId="AD" clId="Web-{CE0EEEF1-0F19-0827-7EB6-07612DAD22AC}" dt="2025-01-05T01:09:40.210" v="1" actId="20577"/>
      <pc:docMkLst>
        <pc:docMk/>
      </pc:docMkLst>
      <pc:sldChg chg="modSp">
        <pc:chgData name="Cathy Friesen" userId="S::cathy.friesen@operationworld.org::4b911d97-c06d-45ce-a5f8-d43e0fc64acb" providerId="AD" clId="Web-{CE0EEEF1-0F19-0827-7EB6-07612DAD22AC}" dt="2025-01-05T01:09:40.210" v="1" actId="20577"/>
        <pc:sldMkLst>
          <pc:docMk/>
          <pc:sldMk cId="0" sldId="257"/>
        </pc:sldMkLst>
        <pc:spChg chg="mod">
          <ac:chgData name="Cathy Friesen" userId="S::cathy.friesen@operationworld.org::4b911d97-c06d-45ce-a5f8-d43e0fc64acb" providerId="AD" clId="Web-{CE0EEEF1-0F19-0827-7EB6-07612DAD22AC}" dt="2025-01-05T01:09:40.210"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2E38BDE9-F4E5-2880-D1B9-6C06045C055A}"/>
    <pc:docChg chg="modSld">
      <pc:chgData name="John Friesen" userId="S::john.friesen@operationworld.org::9d3a757e-09a8-42a2-b315-fa47145d8ae5" providerId="AD" clId="Web-{2E38BDE9-F4E5-2880-D1B9-6C06045C055A}" dt="2025-02-01T01:50:58.351" v="20"/>
      <pc:docMkLst>
        <pc:docMk/>
      </pc:docMkLst>
      <pc:sldChg chg="modSp">
        <pc:chgData name="John Friesen" userId="S::john.friesen@operationworld.org::9d3a757e-09a8-42a2-b315-fa47145d8ae5" providerId="AD" clId="Web-{2E38BDE9-F4E5-2880-D1B9-6C06045C055A}" dt="2025-02-01T01:50:58.351" v="20"/>
        <pc:sldMkLst>
          <pc:docMk/>
          <pc:sldMk cId="0" sldId="258"/>
        </pc:sldMkLst>
        <pc:graphicFrameChg chg="mod modGraphic">
          <ac:chgData name="John Friesen" userId="S::john.friesen@operationworld.org::9d3a757e-09a8-42a2-b315-fa47145d8ae5" providerId="AD" clId="Web-{2E38BDE9-F4E5-2880-D1B9-6C06045C055A}" dt="2025-02-01T01:50:58.351" v="20"/>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EA2C70E3-6A17-30A1-2A83-59C37B743A77}"/>
    <pc:docChg chg="modSld">
      <pc:chgData name="John Friesen" userId="S::john.friesen@operationworld.org::9d3a757e-09a8-42a2-b315-fa47145d8ae5" providerId="AD" clId="Web-{EA2C70E3-6A17-30A1-2A83-59C37B743A77}" dt="2025-02-16T21:56:11.964" v="15"/>
      <pc:docMkLst>
        <pc:docMk/>
      </pc:docMkLst>
      <pc:sldChg chg="modSp">
        <pc:chgData name="John Friesen" userId="S::john.friesen@operationworld.org::9d3a757e-09a8-42a2-b315-fa47145d8ae5" providerId="AD" clId="Web-{EA2C70E3-6A17-30A1-2A83-59C37B743A77}" dt="2025-02-16T21:55:30.292" v="3" actId="1076"/>
        <pc:sldMkLst>
          <pc:docMk/>
          <pc:sldMk cId="0" sldId="257"/>
        </pc:sldMkLst>
        <pc:spChg chg="mod">
          <ac:chgData name="John Friesen" userId="S::john.friesen@operationworld.org::9d3a757e-09a8-42a2-b315-fa47145d8ae5" providerId="AD" clId="Web-{EA2C70E3-6A17-30A1-2A83-59C37B743A77}" dt="2025-02-16T21:55:19.776" v="1" actId="14100"/>
          <ac:spMkLst>
            <pc:docMk/>
            <pc:sldMk cId="0" sldId="257"/>
            <ac:spMk id="5" creationId="{00000000-0000-0000-0000-000000000000}"/>
          </ac:spMkLst>
        </pc:spChg>
        <pc:grpChg chg="mod">
          <ac:chgData name="John Friesen" userId="S::john.friesen@operationworld.org::9d3a757e-09a8-42a2-b315-fa47145d8ae5" providerId="AD" clId="Web-{EA2C70E3-6A17-30A1-2A83-59C37B743A77}" dt="2025-02-16T21:55:30.292" v="3" actId="1076"/>
          <ac:grpSpMkLst>
            <pc:docMk/>
            <pc:sldMk cId="0" sldId="257"/>
            <ac:grpSpMk id="4" creationId="{00000000-0000-0000-0000-000000000000}"/>
          </ac:grpSpMkLst>
        </pc:grpChg>
        <pc:picChg chg="mod">
          <ac:chgData name="John Friesen" userId="S::john.friesen@operationworld.org::9d3a757e-09a8-42a2-b315-fa47145d8ae5" providerId="AD" clId="Web-{EA2C70E3-6A17-30A1-2A83-59C37B743A77}" dt="2025-02-16T21:55:30.292" v="2" actId="1076"/>
          <ac:picMkLst>
            <pc:docMk/>
            <pc:sldMk cId="0" sldId="257"/>
            <ac:picMk id="2" creationId="{00000000-0000-0000-0000-000000000000}"/>
          </ac:picMkLst>
        </pc:picChg>
      </pc:sldChg>
      <pc:sldChg chg="modSp">
        <pc:chgData name="John Friesen" userId="S::john.friesen@operationworld.org::9d3a757e-09a8-42a2-b315-fa47145d8ae5" providerId="AD" clId="Web-{EA2C70E3-6A17-30A1-2A83-59C37B743A77}" dt="2025-02-16T21:56:11.964" v="15"/>
        <pc:sldMkLst>
          <pc:docMk/>
          <pc:sldMk cId="0" sldId="258"/>
        </pc:sldMkLst>
        <pc:graphicFrameChg chg="mod modGraphic">
          <ac:chgData name="John Friesen" userId="S::john.friesen@operationworld.org::9d3a757e-09a8-42a2-b315-fa47145d8ae5" providerId="AD" clId="Web-{EA2C70E3-6A17-30A1-2A83-59C37B743A77}" dt="2025-02-16T21:56:11.964" v="15"/>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6980BD21-9DEB-449C-F704-4FD985348E68}"/>
    <pc:docChg chg="modSld">
      <pc:chgData name="John Friesen" userId="S::john.friesen@operationworld.org::9d3a757e-09a8-42a2-b315-fa47145d8ae5" providerId="AD" clId="Web-{6980BD21-9DEB-449C-F704-4FD985348E68}" dt="2025-02-05T00:37:16.908" v="1" actId="1076"/>
      <pc:docMkLst>
        <pc:docMk/>
      </pc:docMkLst>
      <pc:sldChg chg="addSp modSp">
        <pc:chgData name="John Friesen" userId="S::john.friesen@operationworld.org::9d3a757e-09a8-42a2-b315-fa47145d8ae5" providerId="AD" clId="Web-{6980BD21-9DEB-449C-F704-4FD985348E68}" dt="2025-02-05T00:37:16.908" v="1" actId="1076"/>
        <pc:sldMkLst>
          <pc:docMk/>
          <pc:sldMk cId="0" sldId="259"/>
        </pc:sldMkLst>
        <pc:spChg chg="add mod">
          <ac:chgData name="John Friesen" userId="S::john.friesen@operationworld.org::9d3a757e-09a8-42a2-b315-fa47145d8ae5" providerId="AD" clId="Web-{6980BD21-9DEB-449C-F704-4FD985348E68}" dt="2025-02-05T00:37:16.908" v="1" actId="1076"/>
          <ac:spMkLst>
            <pc:docMk/>
            <pc:sldMk cId="0" sldId="259"/>
            <ac:spMk id="4" creationId="{9CB5B617-AD4D-2FA8-F43F-A3B19089127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00"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143500"/>
          <a:chOff x="285750" y="285750"/>
          <a:chExt cx="6191250" cy="5143500"/>
        </a:xfrm>
      </p:grpSpPr>
      <p:pic>
        <p:nvPicPr>
          <p:cNvPr id="2" name="Country Flag" descr="The country flag"/>
          <p:cNvPicPr>
            <a:picLocks noChangeAspect="1"/>
          </p:cNvPicPr>
          <p:nvPr/>
        </p:nvPicPr>
        <p:blipFill>
          <a:blip r:embed="rId3"/>
          <a:stretch>
            <a:fillRect/>
          </a:stretch>
        </p:blipFill>
        <p:spPr>
          <a:xfrm>
            <a:off x="972296" y="1756768"/>
            <a:ext cx="5715000" cy="3429000"/>
          </a:xfrm>
          <a:prstGeom prst="rect">
            <a:avLst/>
          </a:prstGeom>
          <a:noFill/>
        </p:spPr>
      </p:pic>
      <p:grpSp>
        <p:nvGrpSpPr>
          <p:cNvPr id="4" name="Group 3"/>
          <p:cNvGrpSpPr/>
          <p:nvPr/>
        </p:nvGrpSpPr>
        <p:grpSpPr>
          <a:xfrm>
            <a:off x="6877796" y="2747993"/>
            <a:ext cx="4436969" cy="1446550"/>
            <a:chOff x="6191250" y="2705725"/>
            <a:chExt cx="4436969" cy="1446550"/>
          </a:xfrm>
        </p:grpSpPr>
        <p:sp>
          <p:nvSpPr>
            <p:cNvPr id="5" name="TextBox 4"/>
            <p:cNvSpPr txBox="1"/>
            <p:nvPr/>
          </p:nvSpPr>
          <p:spPr>
            <a:xfrm>
              <a:off x="6191250" y="2705725"/>
              <a:ext cx="4436969"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1A078B"/>
                  </a:solidFill>
                  <a:latin typeface="Trebuchet MS"/>
                </a:rPr>
                <a:t>PRAYING FOR
</a:t>
              </a:r>
              <a:r>
                <a:rPr lang="en-US" sz="6000" u="none" strike="noStrike" cap="none" spc="0" dirty="0">
                  <a:solidFill>
                    <a:srgbClr val="1A078B"/>
                  </a:solidFill>
                  <a:latin typeface="Trebuchet MS"/>
                </a:rPr>
                <a:t>COSTA RICA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844540"/>
            <a:chOff x="285750" y="285750"/>
            <a:chExt cx="6010275" cy="584454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4288644218"/>
                </p:ext>
              </p:extLst>
            </p:nvPr>
          </p:nvGraphicFramePr>
          <p:xfrm>
            <a:off x="381000" y="857250"/>
            <a:ext cx="5819776" cy="527304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San José</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5,152,950</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Spanish. English and </a:t>
                        </a:r>
                        <a:r>
                          <a:rPr lang="en-US" sz="2400" u="none" strike="noStrike" cap="none" spc="0" dirty="0" err="1">
                            <a:solidFill>
                              <a:srgbClr val="FFFFFF"/>
                            </a:solidFill>
                            <a:latin typeface="Verdana"/>
                          </a:rPr>
                          <a:t>Mekitelyu</a:t>
                        </a:r>
                        <a:r>
                          <a:rPr lang="en-US" sz="2400" u="none" strike="noStrike" cap="none" spc="0" dirty="0">
                            <a:solidFill>
                              <a:srgbClr val="FFFFFF"/>
                            </a:solidFill>
                            <a:latin typeface="Verdana"/>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Life Expectancy: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77 yrs (68th/236)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58/193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93.9 %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14.8 %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a:lnSpc>
                            <a:spcPct val="100000"/>
                          </a:lnSpc>
                          <a:spcBef>
                            <a:spcPts val="0"/>
                          </a:spcBef>
                          <a:spcAft>
                            <a:spcPts val="0"/>
                          </a:spcAft>
                          <a:buNone/>
                        </a:pPr>
                        <a:r>
                          <a:rPr lang="en-US" sz="2400" u="none" strike="noStrike" cap="none" spc="0" dirty="0">
                            <a:solidFill>
                              <a:srgbClr val="D6E7F5"/>
                            </a:solidFill>
                            <a:latin typeface="Verdana"/>
                          </a:rPr>
                          <a:t>Least Reached People Groups:</a:t>
                        </a:r>
                        <a:endParaRPr lang="en-US" dirty="0"/>
                      </a:p>
                    </a:txBody>
                    <a:tcPr marL="0" marR="0" marT="0" marB="0" anchor="ctr">
                      <a:lnL w="0">
                        <a:noFill/>
                      </a:lnL>
                      <a:lnR w="0">
                        <a:noFill/>
                      </a:lnR>
                      <a:lnT w="12700" cap="flat" cmpd="sng" algn="ctr">
                        <a:noFill/>
                        <a:prstDash val="solid"/>
                        <a:round/>
                        <a:headEnd type="none" w="med" len="med"/>
                        <a:tailEnd type="none" w="med" len="med"/>
                      </a:lnT>
                      <a:lnB w="0">
                        <a:noFill/>
                      </a:lnB>
                      <a:lnTlToBr w="0">
                        <a:noFill/>
                      </a:lnTlToBr>
                      <a:lnBlToTr w="0">
                        <a:noFill/>
                      </a:lnBlToTr>
                      <a:noFill/>
                    </a:tcPr>
                  </a:tc>
                  <a:tc>
                    <a:txBody>
                      <a:bodyPr/>
                      <a:lstStyle/>
                      <a:p>
                        <a:pPr marL="0" marR="0" lvl="0" indent="0" algn="l" rtl="0">
                          <a:lnSpc>
                            <a:spcPct val="100000"/>
                          </a:lnSpc>
                          <a:spcBef>
                            <a:spcPts val="0"/>
                          </a:spcBef>
                          <a:spcAft>
                            <a:spcPts val="0"/>
                          </a:spcAft>
                          <a:buNone/>
                        </a:pPr>
                        <a:r>
                          <a:rPr lang="en-US" sz="2400" u="none" strike="noStrike" cap="none" spc="0" dirty="0">
                            <a:solidFill>
                              <a:srgbClr val="FFFFFF"/>
                            </a:solidFill>
                            <a:latin typeface="Verdana"/>
                          </a:rPr>
                          <a:t>1</a:t>
                        </a:r>
                        <a:endParaRPr lang="en-US" dirty="0"/>
                      </a:p>
                    </a:txBody>
                    <a:tcPr marL="0" marR="0" marT="0" marB="0" anchor="ctr">
                      <a:lnL w="0">
                        <a:noFill/>
                      </a:lnL>
                      <a:lnR w="0">
                        <a:noFill/>
                      </a:lnR>
                      <a:lnT w="12700" cap="flat" cmpd="sng" algn="ctr">
                        <a:noFill/>
                        <a:prstDash val="solid"/>
                        <a:round/>
                        <a:headEnd type="none" w="med" len="med"/>
                        <a:tailEnd type="none" w="med" len="med"/>
                      </a:lnT>
                      <a:lnB w="0">
                        <a:noFill/>
                      </a:lnB>
                      <a:lnTlToBr w="0">
                        <a:noFill/>
                      </a:lnTlToBr>
                      <a:lnBlToTr w="0">
                        <a:noFill/>
                      </a:lnBlToTr>
                      <a:noFill/>
                    </a:tcPr>
                  </a:tc>
                  <a:extLst>
                    <a:ext uri="{0D108BD9-81ED-4DB2-BD59-A6C34878D82A}">
                      <a16:rowId xmlns:a16="http://schemas.microsoft.com/office/drawing/2014/main" val="1001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Evangelicals in Costa Rica grew to 15% of the population, and established one of Latin America's most effective mission movements. But the Church needs prayer. Most Costa Rican churches are good at winning "converts", but they fail to disciple them well. Pastors survive on minimal incomes and have little help, so they struggle to provide consistent pastoral care. Christians often fall away in difficult times or move to different churches. Pray for effective and sustainable models of doing church and making disciples in Costa Rica.
</a:t>
            </a:r>
          </a:p>
        </p:txBody>
      </p:sp>
      <p:sp>
        <p:nvSpPr>
          <p:cNvPr id="4" name="TextBox 3">
            <a:extLst>
              <a:ext uri="{FF2B5EF4-FFF2-40B4-BE49-F238E27FC236}">
                <a16:creationId xmlns:a16="http://schemas.microsoft.com/office/drawing/2014/main" id="{9CB5B617-AD4D-2FA8-F43F-A3B190891277}"/>
              </a:ext>
            </a:extLst>
          </p:cNvPr>
          <p:cNvSpPr txBox="1"/>
          <p:nvPr/>
        </p:nvSpPr>
        <p:spPr>
          <a:xfrm>
            <a:off x="908037" y="6247143"/>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11">
  <a:themeElements>
    <a:clrScheme name="Theme1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JF</PrayerPointComplete>
  </documentManagement>
</p:properties>
</file>

<file path=customXml/itemProps1.xml><?xml version="1.0" encoding="utf-8"?>
<ds:datastoreItem xmlns:ds="http://schemas.openxmlformats.org/officeDocument/2006/customXml" ds:itemID="{DA9128BA-5F1F-4A59-BE82-20D576DCDF87}"/>
</file>

<file path=customXml/itemProps2.xml><?xml version="1.0" encoding="utf-8"?>
<ds:datastoreItem xmlns:ds="http://schemas.openxmlformats.org/officeDocument/2006/customXml" ds:itemID="{766660DB-D1D7-4115-89F6-D2D26F10FC6D}">
  <ds:schemaRefs>
    <ds:schemaRef ds:uri="http://schemas.microsoft.com/sharepoint/v3/contenttype/forms"/>
  </ds:schemaRefs>
</ds:datastoreItem>
</file>

<file path=customXml/itemProps3.xml><?xml version="1.0" encoding="utf-8"?>
<ds:datastoreItem xmlns:ds="http://schemas.openxmlformats.org/officeDocument/2006/customXml" ds:itemID="{FA5A6172-DE9F-4F0D-9774-AF212AA457AC}">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Theme11</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22</cp:revision>
  <dcterms:created xsi:type="dcterms:W3CDTF">2024-12-17T23:28:47Z</dcterms:created>
  <dcterms:modified xsi:type="dcterms:W3CDTF">2025-02-16T21:56:32Z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