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BE877-3DAB-9AA8-3A16-72B6AFD8B173}" v="12" dt="2025-02-16T02:28:0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A23E5B61-4680-5A40-9D7B-8C36F37E23EE}"/>
    <pc:docChg chg="modSld">
      <pc:chgData name="Cathy Friesen" userId="S::cathy.friesen@operationworld.org::4b911d97-c06d-45ce-a5f8-d43e0fc64acb" providerId="AD" clId="Web-{A23E5B61-4680-5A40-9D7B-8C36F37E23EE}" dt="2025-01-05T01:09:10.749" v="1" actId="20577"/>
      <pc:docMkLst>
        <pc:docMk/>
      </pc:docMkLst>
      <pc:sldChg chg="modSp">
        <pc:chgData name="Cathy Friesen" userId="S::cathy.friesen@operationworld.org::4b911d97-c06d-45ce-a5f8-d43e0fc64acb" providerId="AD" clId="Web-{A23E5B61-4680-5A40-9D7B-8C36F37E23EE}" dt="2025-01-05T01:09:10.74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23E5B61-4680-5A40-9D7B-8C36F37E23EE}" dt="2025-01-05T01:09:10.74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85BBE877-3DAB-9AA8-3A16-72B6AFD8B173}"/>
    <pc:docChg chg="modSld">
      <pc:chgData name="John Friesen" userId="S::john.friesen@operationworld.org::9d3a757e-09a8-42a2-b315-fa47145d8ae5" providerId="AD" clId="Web-{85BBE877-3DAB-9AA8-3A16-72B6AFD8B173}" dt="2025-02-16T02:27:45.110" v="9"/>
      <pc:docMkLst>
        <pc:docMk/>
      </pc:docMkLst>
      <pc:sldChg chg="modSp">
        <pc:chgData name="John Friesen" userId="S::john.friesen@operationworld.org::9d3a757e-09a8-42a2-b315-fa47145d8ae5" providerId="AD" clId="Web-{85BBE877-3DAB-9AA8-3A16-72B6AFD8B173}" dt="2025-02-16T02:27:14.485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85BBE877-3DAB-9AA8-3A16-72B6AFD8B173}" dt="2025-02-16T02:27:07.251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85BBE877-3DAB-9AA8-3A16-72B6AFD8B173}" dt="2025-02-16T02:27:14.485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85BBE877-3DAB-9AA8-3A16-72B6AFD8B173}" dt="2025-02-16T02:27:14.485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85BBE877-3DAB-9AA8-3A16-72B6AFD8B173}" dt="2025-02-16T02:27:45.110" v="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85BBE877-3DAB-9AA8-3A16-72B6AFD8B173}" dt="2025-02-16T02:27:45.110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934E9169-6789-8C59-8B9F-DAE6BFB13EF0}"/>
    <pc:docChg chg="modSld">
      <pc:chgData name="John Friesen" userId="S::john.friesen@operationworld.org::9d3a757e-09a8-42a2-b315-fa47145d8ae5" providerId="AD" clId="Web-{934E9169-6789-8C59-8B9F-DAE6BFB13EF0}" dt="2025-02-01T01:49:29.074" v="3"/>
      <pc:docMkLst>
        <pc:docMk/>
      </pc:docMkLst>
      <pc:sldChg chg="modSp">
        <pc:chgData name="John Friesen" userId="S::john.friesen@operationworld.org::9d3a757e-09a8-42a2-b315-fa47145d8ae5" providerId="AD" clId="Web-{934E9169-6789-8C59-8B9F-DAE6BFB13EF0}" dt="2025-02-01T01:49:29.074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934E9169-6789-8C59-8B9F-DAE6BFB13EF0}" dt="2025-02-01T01:49:29.074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8395735A-DD58-451B-792D-4E03D24E8B64}"/>
    <pc:docChg chg="modSld">
      <pc:chgData name="John Friesen" userId="S::john.friesen@operationworld.org::9d3a757e-09a8-42a2-b315-fa47145d8ae5" providerId="AD" clId="Web-{8395735A-DD58-451B-792D-4E03D24E8B64}" dt="2025-02-05T00:36:27.561" v="1" actId="1076"/>
      <pc:docMkLst>
        <pc:docMk/>
      </pc:docMkLst>
      <pc:sldChg chg="addSp modSp">
        <pc:chgData name="John Friesen" userId="S::john.friesen@operationworld.org::9d3a757e-09a8-42a2-b315-fa47145d8ae5" providerId="AD" clId="Web-{8395735A-DD58-451B-792D-4E03D24E8B64}" dt="2025-02-05T00:36:27.561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8395735A-DD58-451B-792D-4E03D24E8B64}" dt="2025-02-05T00:36:27.561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8" y="1976479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630808" y="2681954"/>
            <a:ext cx="5121003" cy="1446550"/>
            <a:chOff x="6191250" y="2705725"/>
            <a:chExt cx="512100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12100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51F6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51F6A"/>
                  </a:solidFill>
                  <a:latin typeface="Trebuchet MS"/>
                </a:rPr>
                <a:t>COOK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68290"/>
            <a:chOff x="285750" y="285750"/>
            <a:chExt cx="6010275" cy="536829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636648739"/>
                </p:ext>
              </p:extLst>
            </p:nvPr>
          </p:nvGraphicFramePr>
          <p:xfrm>
            <a:off x="381000" y="857250"/>
            <a:ext cx="5819776" cy="479679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Avarua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13,263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Cook Island </a:t>
                        </a: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Maori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74.8 yrs (94th/236)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96.2 %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strong Christian legacy of over 150 years - bordering on theocracy on some islands - is fading rapidly. Increasing numbers are nominal or even non-religious, and Mormons and Jehovah's Witnesses are the fastest growing groups. Pray for reversal of these trends and for new life to come to the mainline Churches.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0B134C4E-FE30-46DF-B2EE-22E231A150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5BEC0-FA3C-4090-874D-8F8923C172C1}"/>
</file>

<file path=customXml/itemProps3.xml><?xml version="1.0" encoding="utf-8"?>
<ds:datastoreItem xmlns:ds="http://schemas.openxmlformats.org/officeDocument/2006/customXml" ds:itemID="{8A721B34-C6B1-4696-82E9-3FC5915C28D5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15</cp:revision>
  <dcterms:created xsi:type="dcterms:W3CDTF">2024-12-17T23:28:47Z</dcterms:created>
  <dcterms:modified xsi:type="dcterms:W3CDTF">2025-02-16T02:28:11Z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