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73099B-B866-7EEC-61BC-30E31C54ECE6}" v="96" dt="2025-02-16T02:23:34.498"/>
    <p1510:client id="{D4B4A996-248A-854F-826C-A0EA8D3BB790}" v="340" dt="2025-02-17T03:44:05.580"/>
    <p1510:client id="{E9C9DF71-0008-2245-5C27-E9E49B371A45}" v="2" dt="2025-02-17T18:01:10.9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D92BE866-1C8C-B2EC-4A85-ABCF9EB04765}"/>
    <pc:docChg chg="modSld">
      <pc:chgData name="John Friesen" userId="S::john.friesen@operationworld.org::9d3a757e-09a8-42a2-b315-fa47145d8ae5" providerId="AD" clId="Web-{D92BE866-1C8C-B2EC-4A85-ABCF9EB04765}" dt="2025-02-13T19:59:07.246" v="7" actId="14100"/>
      <pc:docMkLst>
        <pc:docMk/>
      </pc:docMkLst>
      <pc:sldChg chg="modSp">
        <pc:chgData name="John Friesen" userId="S::john.friesen@operationworld.org::9d3a757e-09a8-42a2-b315-fa47145d8ae5" providerId="AD" clId="Web-{D92BE866-1C8C-B2EC-4A85-ABCF9EB04765}" dt="2025-02-13T19:59:07.246" v="7" actId="14100"/>
        <pc:sldMkLst>
          <pc:docMk/>
          <pc:sldMk cId="0" sldId="259"/>
        </pc:sldMkLst>
        <pc:spChg chg="mod">
          <ac:chgData name="John Friesen" userId="S::john.friesen@operationworld.org::9d3a757e-09a8-42a2-b315-fa47145d8ae5" providerId="AD" clId="Web-{D92BE866-1C8C-B2EC-4A85-ABCF9EB04765}" dt="2025-02-13T19:59:07.246" v="7" actId="14100"/>
          <ac:spMkLst>
            <pc:docMk/>
            <pc:sldMk cId="0" sldId="259"/>
            <ac:spMk id="3" creationId="{00000000-0000-0000-0000-000000000000}"/>
          </ac:spMkLst>
        </pc:spChg>
      </pc:sldChg>
    </pc:docChg>
  </pc:docChgLst>
  <pc:docChgLst>
    <pc:chgData name="Cathy Friesen" userId="S::cathy.friesen@operationworld.org::4b911d97-c06d-45ce-a5f8-d43e0fc64acb" providerId="AD" clId="Web-{84DBB69E-29DE-3675-4483-059EB8A412F7}"/>
    <pc:docChg chg="modSld">
      <pc:chgData name="Cathy Friesen" userId="S::cathy.friesen@operationworld.org::4b911d97-c06d-45ce-a5f8-d43e0fc64acb" providerId="AD" clId="Web-{84DBB69E-29DE-3675-4483-059EB8A412F7}" dt="2025-01-05T01:08:48.125" v="1" actId="20577"/>
      <pc:docMkLst>
        <pc:docMk/>
      </pc:docMkLst>
      <pc:sldChg chg="modSp">
        <pc:chgData name="Cathy Friesen" userId="S::cathy.friesen@operationworld.org::4b911d97-c06d-45ce-a5f8-d43e0fc64acb" providerId="AD" clId="Web-{84DBB69E-29DE-3675-4483-059EB8A412F7}" dt="2025-01-05T01:08:48.125" v="1" actId="20577"/>
        <pc:sldMkLst>
          <pc:docMk/>
          <pc:sldMk cId="0" sldId="257"/>
        </pc:sldMkLst>
        <pc:spChg chg="mod">
          <ac:chgData name="Cathy Friesen" userId="S::cathy.friesen@operationworld.org::4b911d97-c06d-45ce-a5f8-d43e0fc64acb" providerId="AD" clId="Web-{84DBB69E-29DE-3675-4483-059EB8A412F7}" dt="2025-01-05T01:08:48.125"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E9C9DF71-0008-2245-5C27-E9E49B371A45}"/>
    <pc:docChg chg="modSld">
      <pc:chgData name="John Friesen" userId="S::john.friesen@operationworld.org::9d3a757e-09a8-42a2-b315-fa47145d8ae5" providerId="AD" clId="Web-{E9C9DF71-0008-2245-5C27-E9E49B371A45}" dt="2025-02-17T18:01:10.993" v="1" actId="1076"/>
      <pc:docMkLst>
        <pc:docMk/>
      </pc:docMkLst>
      <pc:sldChg chg="modSp">
        <pc:chgData name="John Friesen" userId="S::john.friesen@operationworld.org::9d3a757e-09a8-42a2-b315-fa47145d8ae5" providerId="AD" clId="Web-{E9C9DF71-0008-2245-5C27-E9E49B371A45}" dt="2025-02-17T18:01:10.993" v="1" actId="1076"/>
        <pc:sldMkLst>
          <pc:docMk/>
          <pc:sldMk cId="0" sldId="257"/>
        </pc:sldMkLst>
        <pc:grpChg chg="mod">
          <ac:chgData name="John Friesen" userId="S::john.friesen@operationworld.org::9d3a757e-09a8-42a2-b315-fa47145d8ae5" providerId="AD" clId="Web-{E9C9DF71-0008-2245-5C27-E9E49B371A45}" dt="2025-02-17T18:01:10.993" v="1" actId="1076"/>
          <ac:grpSpMkLst>
            <pc:docMk/>
            <pc:sldMk cId="0" sldId="257"/>
            <ac:grpSpMk id="4" creationId="{00000000-0000-0000-0000-000000000000}"/>
          </ac:grpSpMkLst>
        </pc:grpChg>
        <pc:picChg chg="mod">
          <ac:chgData name="John Friesen" userId="S::john.friesen@operationworld.org::9d3a757e-09a8-42a2-b315-fa47145d8ae5" providerId="AD" clId="Web-{E9C9DF71-0008-2245-5C27-E9E49B371A45}" dt="2025-02-17T18:01:10.962" v="0" actId="1076"/>
          <ac:picMkLst>
            <pc:docMk/>
            <pc:sldMk cId="0" sldId="257"/>
            <ac:picMk id="2" creationId="{00000000-0000-0000-0000-000000000000}"/>
          </ac:picMkLst>
        </pc:picChg>
      </pc:sldChg>
    </pc:docChg>
  </pc:docChgLst>
  <pc:docChgLst>
    <pc:chgData name="Jason Mandryk" userId="S::jason.mandryk@operationworld.org::69f238d9-e84d-44e5-aa58-b9aaca2cc301" providerId="AD" clId="Web-{D4B4A996-248A-854F-826C-A0EA8D3BB790}"/>
    <pc:docChg chg="modSld">
      <pc:chgData name="Jason Mandryk" userId="S::jason.mandryk@operationworld.org::69f238d9-e84d-44e5-aa58-b9aaca2cc301" providerId="AD" clId="Web-{D4B4A996-248A-854F-826C-A0EA8D3BB790}" dt="2025-02-17T03:44:05.580" v="178" actId="1076"/>
      <pc:docMkLst>
        <pc:docMk/>
      </pc:docMkLst>
      <pc:sldChg chg="modSp">
        <pc:chgData name="Jason Mandryk" userId="S::jason.mandryk@operationworld.org::69f238d9-e84d-44e5-aa58-b9aaca2cc301" providerId="AD" clId="Web-{D4B4A996-248A-854F-826C-A0EA8D3BB790}" dt="2025-02-17T03:38:33.026" v="0" actId="1076"/>
        <pc:sldMkLst>
          <pc:docMk/>
          <pc:sldMk cId="0" sldId="257"/>
        </pc:sldMkLst>
        <pc:picChg chg="mod">
          <ac:chgData name="Jason Mandryk" userId="S::jason.mandryk@operationworld.org::69f238d9-e84d-44e5-aa58-b9aaca2cc301" providerId="AD" clId="Web-{D4B4A996-248A-854F-826C-A0EA8D3BB790}" dt="2025-02-17T03:38:33.026" v="0" actId="1076"/>
          <ac:picMkLst>
            <pc:docMk/>
            <pc:sldMk cId="0" sldId="257"/>
            <ac:picMk id="2" creationId="{00000000-0000-0000-0000-000000000000}"/>
          </ac:picMkLst>
        </pc:picChg>
      </pc:sldChg>
      <pc:sldChg chg="modSp">
        <pc:chgData name="Jason Mandryk" userId="S::jason.mandryk@operationworld.org::69f238d9-e84d-44e5-aa58-b9aaca2cc301" providerId="AD" clId="Web-{D4B4A996-248A-854F-826C-A0EA8D3BB790}" dt="2025-02-17T03:44:05.580" v="178" actId="1076"/>
        <pc:sldMkLst>
          <pc:docMk/>
          <pc:sldMk cId="0" sldId="259"/>
        </pc:sldMkLst>
        <pc:spChg chg="mod">
          <ac:chgData name="Jason Mandryk" userId="S::jason.mandryk@operationworld.org::69f238d9-e84d-44e5-aa58-b9aaca2cc301" providerId="AD" clId="Web-{D4B4A996-248A-854F-826C-A0EA8D3BB790}" dt="2025-02-17T03:44:05.580" v="178" actId="1076"/>
          <ac:spMkLst>
            <pc:docMk/>
            <pc:sldMk cId="0" sldId="259"/>
            <ac:spMk id="2" creationId="{00000000-0000-0000-0000-000000000000}"/>
          </ac:spMkLst>
        </pc:spChg>
        <pc:spChg chg="mod">
          <ac:chgData name="Jason Mandryk" userId="S::jason.mandryk@operationworld.org::69f238d9-e84d-44e5-aa58-b9aaca2cc301" providerId="AD" clId="Web-{D4B4A996-248A-854F-826C-A0EA8D3BB790}" dt="2025-02-17T03:44:01.080" v="177" actId="1076"/>
          <ac:spMkLst>
            <pc:docMk/>
            <pc:sldMk cId="0" sldId="259"/>
            <ac:spMk id="3" creationId="{00000000-0000-0000-0000-000000000000}"/>
          </ac:spMkLst>
        </pc:spChg>
      </pc:sldChg>
    </pc:docChg>
  </pc:docChgLst>
  <pc:docChgLst>
    <pc:chgData name="John Friesen" userId="S::john.friesen@operationworld.org::9d3a757e-09a8-42a2-b315-fa47145d8ae5" providerId="AD" clId="Web-{BD73099B-B866-7EEC-61BC-30E31C54ECE6}"/>
    <pc:docChg chg="modSld">
      <pc:chgData name="John Friesen" userId="S::john.friesen@operationworld.org::9d3a757e-09a8-42a2-b315-fa47145d8ae5" providerId="AD" clId="Web-{BD73099B-B866-7EEC-61BC-30E31C54ECE6}" dt="2025-02-16T02:23:33.014" v="57"/>
      <pc:docMkLst>
        <pc:docMk/>
      </pc:docMkLst>
      <pc:sldChg chg="modSp">
        <pc:chgData name="John Friesen" userId="S::john.friesen@operationworld.org::9d3a757e-09a8-42a2-b315-fa47145d8ae5" providerId="AD" clId="Web-{BD73099B-B866-7EEC-61BC-30E31C54ECE6}" dt="2025-02-16T02:20:12.785" v="2" actId="1076"/>
        <pc:sldMkLst>
          <pc:docMk/>
          <pc:sldMk cId="0" sldId="257"/>
        </pc:sldMkLst>
        <pc:spChg chg="mod">
          <ac:chgData name="John Friesen" userId="S::john.friesen@operationworld.org::9d3a757e-09a8-42a2-b315-fa47145d8ae5" providerId="AD" clId="Web-{BD73099B-B866-7EEC-61BC-30E31C54ECE6}" dt="2025-02-16T02:20:06.910" v="0" actId="14100"/>
          <ac:spMkLst>
            <pc:docMk/>
            <pc:sldMk cId="0" sldId="257"/>
            <ac:spMk id="5" creationId="{00000000-0000-0000-0000-000000000000}"/>
          </ac:spMkLst>
        </pc:spChg>
        <pc:grpChg chg="mod">
          <ac:chgData name="John Friesen" userId="S::john.friesen@operationworld.org::9d3a757e-09a8-42a2-b315-fa47145d8ae5" providerId="AD" clId="Web-{BD73099B-B866-7EEC-61BC-30E31C54ECE6}" dt="2025-02-16T02:20:12.785" v="2" actId="1076"/>
          <ac:grpSpMkLst>
            <pc:docMk/>
            <pc:sldMk cId="0" sldId="257"/>
            <ac:grpSpMk id="4" creationId="{00000000-0000-0000-0000-000000000000}"/>
          </ac:grpSpMkLst>
        </pc:grpChg>
        <pc:picChg chg="mod">
          <ac:chgData name="John Friesen" userId="S::john.friesen@operationworld.org::9d3a757e-09a8-42a2-b315-fa47145d8ae5" providerId="AD" clId="Web-{BD73099B-B866-7EEC-61BC-30E31C54ECE6}" dt="2025-02-16T02:20:12.770" v="1" actId="1076"/>
          <ac:picMkLst>
            <pc:docMk/>
            <pc:sldMk cId="0" sldId="257"/>
            <ac:picMk id="2" creationId="{00000000-0000-0000-0000-000000000000}"/>
          </ac:picMkLst>
        </pc:picChg>
      </pc:sldChg>
      <pc:sldChg chg="modSp">
        <pc:chgData name="John Friesen" userId="S::john.friesen@operationworld.org::9d3a757e-09a8-42a2-b315-fa47145d8ae5" providerId="AD" clId="Web-{BD73099B-B866-7EEC-61BC-30E31C54ECE6}" dt="2025-02-16T02:23:33.014" v="57"/>
        <pc:sldMkLst>
          <pc:docMk/>
          <pc:sldMk cId="0" sldId="258"/>
        </pc:sldMkLst>
        <pc:graphicFrameChg chg="mod modGraphic">
          <ac:chgData name="John Friesen" userId="S::john.friesen@operationworld.org::9d3a757e-09a8-42a2-b315-fa47145d8ae5" providerId="AD" clId="Web-{BD73099B-B866-7EEC-61BC-30E31C54ECE6}" dt="2025-02-16T02:23:33.014" v="57"/>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399"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572125"/>
          <a:chOff x="285750" y="285750"/>
          <a:chExt cx="6191250" cy="5572125"/>
        </a:xfrm>
      </p:grpSpPr>
      <p:pic>
        <p:nvPicPr>
          <p:cNvPr id="2" name="Country Flag" descr="The country flag"/>
          <p:cNvPicPr>
            <a:picLocks noChangeAspect="1"/>
          </p:cNvPicPr>
          <p:nvPr/>
        </p:nvPicPr>
        <p:blipFill>
          <a:blip r:embed="rId3"/>
          <a:stretch>
            <a:fillRect/>
          </a:stretch>
        </p:blipFill>
        <p:spPr>
          <a:xfrm>
            <a:off x="842479" y="1262104"/>
            <a:ext cx="5715000" cy="4286250"/>
          </a:xfrm>
          <a:prstGeom prst="rect">
            <a:avLst/>
          </a:prstGeom>
          <a:noFill/>
        </p:spPr>
      </p:pic>
      <p:grpSp>
        <p:nvGrpSpPr>
          <p:cNvPr id="4" name="Group 3"/>
          <p:cNvGrpSpPr/>
          <p:nvPr/>
        </p:nvGrpSpPr>
        <p:grpSpPr>
          <a:xfrm>
            <a:off x="6920003" y="1705789"/>
            <a:ext cx="4933395" cy="3346044"/>
            <a:chOff x="6191250" y="1729560"/>
            <a:chExt cx="4933395" cy="3346044"/>
          </a:xfrm>
        </p:grpSpPr>
        <p:sp>
          <p:nvSpPr>
            <p:cNvPr id="5" name="TextBox 4"/>
            <p:cNvSpPr txBox="1"/>
            <p:nvPr/>
          </p:nvSpPr>
          <p:spPr>
            <a:xfrm>
              <a:off x="6191250" y="1729560"/>
              <a:ext cx="4933395" cy="3346044"/>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C10020"/>
                  </a:solidFill>
                  <a:latin typeface="Trebuchet MS"/>
                </a:rPr>
                <a:t>PRAYING FOR
</a:t>
              </a:r>
              <a:r>
                <a:rPr lang="en-US" sz="6000" u="none" strike="noStrike" cap="none" spc="0" dirty="0">
                  <a:solidFill>
                    <a:srgbClr val="C10020"/>
                  </a:solidFill>
                  <a:latin typeface="Trebuchet MS"/>
                </a:rPr>
                <a:t>DEMOCRATIC REPUBLIC OF CONGO (DRC)</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99810"/>
            <a:chOff x="285750" y="285750"/>
            <a:chExt cx="6010275" cy="609981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342953897"/>
                </p:ext>
              </p:extLst>
            </p:nvPr>
          </p:nvGraphicFramePr>
          <p:xfrm>
            <a:off x="381000" y="857250"/>
            <a:ext cx="5819776" cy="552831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Kinshasa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112,832,473</a:t>
                        </a:r>
                        <a:endParaRPr lang="en-US" sz="2400" u="none" strike="noStrike" cap="none" spc="0" dirty="0">
                          <a:solidFill>
                            <a:srgbClr val="FFFFFF">
                              <a:alpha val="100000"/>
                            </a:srgbClr>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French.  Lingala/</a:t>
                        </a:r>
                        <a:r>
                          <a:rPr lang="en-US" sz="2400" u="none" strike="noStrike" cap="none" spc="0" dirty="0" err="1">
                            <a:solidFill>
                              <a:srgbClr val="FFFFFF"/>
                            </a:solidFill>
                            <a:latin typeface="Verdana"/>
                          </a:rPr>
                          <a:t>Bangala</a:t>
                        </a:r>
                        <a:r>
                          <a:rPr lang="en-US" sz="2400" u="none" strike="noStrike" cap="none" spc="0" dirty="0">
                            <a:solidFill>
                              <a:srgbClr val="FFFFFF"/>
                            </a:solidFill>
                            <a:latin typeface="Verdana"/>
                          </a:rPr>
                          <a:t>, Swahili, Tshiluba, Kikongo/Tuba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179/193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92.2 %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18.7 %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Persecution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35/50</a:t>
                        </a:r>
                        <a:endParaRPr lang="en-US"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82245"/>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8511" y="770068"/>
            <a:ext cx="11100387" cy="5964838"/>
          </a:xfrm>
          <a:prstGeom prst="rect">
            <a:avLst/>
          </a:prstGeom>
          <a:noFill/>
        </p:spPr>
        <p:txBody>
          <a:bodyPr vert="horz" wrap="square" lIns="91440" tIns="45720" rIns="91440" bIns="45720" rtlCol="0" anchor="t" anchorCtr="0">
            <a:spAutoFit/>
          </a:bodyPr>
          <a:lstStyle/>
          <a:p>
            <a:pPr>
              <a:lnSpc>
                <a:spcPct val="125000"/>
              </a:lnSpc>
            </a:pPr>
            <a:r>
              <a:rPr lang="en-US" sz="2800" dirty="0">
                <a:solidFill>
                  <a:srgbClr val="000000">
                    <a:alpha val="100000"/>
                  </a:srgbClr>
                </a:solidFill>
                <a:latin typeface="Trebuchet MS"/>
                <a:ea typeface="+mn-lt"/>
                <a:cs typeface="+mn-lt"/>
              </a:rPr>
              <a:t>Congo has endured intense suffering for centuries. The Arab slave trade was followed by a brutal colonial occupation by Belgium, and then by corrupt leadership post-independence (Mobutu). Rebel groups, militias, foreign armed forces, and Congo's army now clash in eastern Congo. Millions of lives were lost from similar conflicts in 1996-2003. Ruthless foreign interests exploit the poverty and chaos to plunder Congo’s rich natural resources, including minerals. These evils and injustices, past and present, must be brought to light and things must be put right for this nation and its people. No modern tragedy has been so enduring and yet so ignored by the global media and the global Church. Pray for God's mercy for the nation!</a:t>
            </a:r>
            <a:endParaRPr lang="en-US" sz="2800" dirty="0">
              <a:latin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The powerful spiritual evil that influences much of this land shows itself in deeper ways than wars, killings, greed, and corruption. Wicked men committed widespread rape, unspeakable brutality, cannibalism, and witchcraft against adults and children. The DRC is the worst country in the world regarding sexual violence against women. How could these horrors spread throughout a land with over 90% who profess Christianity? This moves our hearts, and calls us to spiritual warfare. Cry out for God to deliver this land, and to bind the spirits that have such power over a suffering people.
</a:t>
            </a:r>
          </a:p>
        </p:txBody>
      </p:sp>
    </p:spTree>
  </p:cSld>
  <p:clrMapOvr>
    <a:masterClrMapping/>
  </p:clrMapOvr>
</p:sld>
</file>

<file path=ppt/theme/theme1.xml><?xml version="1.0" encoding="utf-8"?>
<a:theme xmlns:a="http://schemas.openxmlformats.org/drawingml/2006/main" name="Theme23">
  <a:themeElements>
    <a:clrScheme name="Theme2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Y</_x0032_025Updates>
    <PrayerPointComplete xmlns="6fe6c2fc-9a1c-4610-984d-8f6c1caa6b79">JM</PrayerPointComple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FF6664-DC54-45C0-B62F-2E3E6E71DDB5}">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2.xml><?xml version="1.0" encoding="utf-8"?>
<ds:datastoreItem xmlns:ds="http://schemas.openxmlformats.org/officeDocument/2006/customXml" ds:itemID="{D334EAE7-CC11-4C31-B1DF-4B23F3ED769B}">
  <ds:schemaRefs>
    <ds:schemaRef ds:uri="http://schemas.microsoft.com/sharepoint/v3/contenttype/forms"/>
  </ds:schemaRefs>
</ds:datastoreItem>
</file>

<file path=customXml/itemProps3.xml><?xml version="1.0" encoding="utf-8"?>
<ds:datastoreItem xmlns:ds="http://schemas.openxmlformats.org/officeDocument/2006/customXml" ds:itemID="{19B0B46A-F8CA-4A60-817C-5536E8D22291}"/>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Theme23</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60</cp:revision>
  <dcterms:created xsi:type="dcterms:W3CDTF">2024-12-17T23:28:46Z</dcterms:created>
  <dcterms:modified xsi:type="dcterms:W3CDTF">2025-02-17T18:01:11Z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