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84698-D3F9-E3FA-55D5-7BD05AC6B91D}" v="18" dt="2025-02-16T02:18:4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74B5108-8EEF-5E1E-F3E9-A3FF9C9D1896}"/>
    <pc:docChg chg="modSld">
      <pc:chgData name="John Friesen" userId="S::john.friesen@operationworld.org::9d3a757e-09a8-42a2-b315-fa47145d8ae5" providerId="AD" clId="Web-{474B5108-8EEF-5E1E-F3E9-A3FF9C9D1896}" dt="2025-02-05T00:35:43.953" v="1" actId="1076"/>
      <pc:docMkLst>
        <pc:docMk/>
      </pc:docMkLst>
      <pc:sldChg chg="addSp modSp">
        <pc:chgData name="John Friesen" userId="S::john.friesen@operationworld.org::9d3a757e-09a8-42a2-b315-fa47145d8ae5" providerId="AD" clId="Web-{474B5108-8EEF-5E1E-F3E9-A3FF9C9D1896}" dt="2025-02-05T00:35:43.953" v="1" actId="1076"/>
        <pc:sldMkLst>
          <pc:docMk/>
          <pc:sldMk cId="0" sldId="259"/>
        </pc:sldMkLst>
        <pc:spChg chg="add mod">
          <ac:chgData name="John Friesen" userId="S::john.friesen@operationworld.org::9d3a757e-09a8-42a2-b315-fa47145d8ae5" providerId="AD" clId="Web-{474B5108-8EEF-5E1E-F3E9-A3FF9C9D1896}" dt="2025-02-05T00:35:43.953" v="1"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C2CD08E8-2583-7D4B-E17E-8688F19048A7}"/>
    <pc:docChg chg="modSld">
      <pc:chgData name="Cathy Friesen" userId="S::cathy.friesen@operationworld.org::4b911d97-c06d-45ce-a5f8-d43e0fc64acb" providerId="AD" clId="Web-{C2CD08E8-2583-7D4B-E17E-8688F19048A7}" dt="2025-01-05T01:08:17.049" v="1" actId="20577"/>
      <pc:docMkLst>
        <pc:docMk/>
      </pc:docMkLst>
      <pc:sldChg chg="modSp">
        <pc:chgData name="Cathy Friesen" userId="S::cathy.friesen@operationworld.org::4b911d97-c06d-45ce-a5f8-d43e0fc64acb" providerId="AD" clId="Web-{C2CD08E8-2583-7D4B-E17E-8688F19048A7}" dt="2025-01-05T01:08:17.049" v="1" actId="20577"/>
        <pc:sldMkLst>
          <pc:docMk/>
          <pc:sldMk cId="0" sldId="257"/>
        </pc:sldMkLst>
        <pc:spChg chg="mod">
          <ac:chgData name="Cathy Friesen" userId="S::cathy.friesen@operationworld.org::4b911d97-c06d-45ce-a5f8-d43e0fc64acb" providerId="AD" clId="Web-{C2CD08E8-2583-7D4B-E17E-8688F19048A7}" dt="2025-01-05T01:08:17.04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15884698-D3F9-E3FA-55D5-7BD05AC6B91D}"/>
    <pc:docChg chg="modSld">
      <pc:chgData name="John Friesen" userId="S::john.friesen@operationworld.org::9d3a757e-09a8-42a2-b315-fa47145d8ae5" providerId="AD" clId="Web-{15884698-D3F9-E3FA-55D5-7BD05AC6B91D}" dt="2025-02-16T02:18:32.470" v="15"/>
      <pc:docMkLst>
        <pc:docMk/>
      </pc:docMkLst>
      <pc:sldChg chg="modSp">
        <pc:chgData name="John Friesen" userId="S::john.friesen@operationworld.org::9d3a757e-09a8-42a2-b315-fa47145d8ae5" providerId="AD" clId="Web-{15884698-D3F9-E3FA-55D5-7BD05AC6B91D}" dt="2025-02-16T02:17:47.579" v="2" actId="1076"/>
        <pc:sldMkLst>
          <pc:docMk/>
          <pc:sldMk cId="0" sldId="257"/>
        </pc:sldMkLst>
        <pc:spChg chg="mod">
          <ac:chgData name="John Friesen" userId="S::john.friesen@operationworld.org::9d3a757e-09a8-42a2-b315-fa47145d8ae5" providerId="AD" clId="Web-{15884698-D3F9-E3FA-55D5-7BD05AC6B91D}" dt="2025-02-16T02:17:42.298" v="0" actId="14100"/>
          <ac:spMkLst>
            <pc:docMk/>
            <pc:sldMk cId="0" sldId="257"/>
            <ac:spMk id="5" creationId="{00000000-0000-0000-0000-000000000000}"/>
          </ac:spMkLst>
        </pc:spChg>
        <pc:grpChg chg="mod">
          <ac:chgData name="John Friesen" userId="S::john.friesen@operationworld.org::9d3a757e-09a8-42a2-b315-fa47145d8ae5" providerId="AD" clId="Web-{15884698-D3F9-E3FA-55D5-7BD05AC6B91D}" dt="2025-02-16T02:17:47.579" v="2" actId="1076"/>
          <ac:grpSpMkLst>
            <pc:docMk/>
            <pc:sldMk cId="0" sldId="257"/>
            <ac:grpSpMk id="4" creationId="{00000000-0000-0000-0000-000000000000}"/>
          </ac:grpSpMkLst>
        </pc:grpChg>
        <pc:picChg chg="mod">
          <ac:chgData name="John Friesen" userId="S::john.friesen@operationworld.org::9d3a757e-09a8-42a2-b315-fa47145d8ae5" providerId="AD" clId="Web-{15884698-D3F9-E3FA-55D5-7BD05AC6B91D}" dt="2025-02-16T02:17:47.563" v="1" actId="1076"/>
          <ac:picMkLst>
            <pc:docMk/>
            <pc:sldMk cId="0" sldId="257"/>
            <ac:picMk id="2" creationId="{00000000-0000-0000-0000-000000000000}"/>
          </ac:picMkLst>
        </pc:picChg>
      </pc:sldChg>
      <pc:sldChg chg="modSp">
        <pc:chgData name="John Friesen" userId="S::john.friesen@operationworld.org::9d3a757e-09a8-42a2-b315-fa47145d8ae5" providerId="AD" clId="Web-{15884698-D3F9-E3FA-55D5-7BD05AC6B91D}" dt="2025-02-16T02:18:32.470" v="15"/>
        <pc:sldMkLst>
          <pc:docMk/>
          <pc:sldMk cId="0" sldId="258"/>
        </pc:sldMkLst>
        <pc:graphicFrameChg chg="mod modGraphic">
          <ac:chgData name="John Friesen" userId="S::john.friesen@operationworld.org::9d3a757e-09a8-42a2-b315-fa47145d8ae5" providerId="AD" clId="Web-{15884698-D3F9-E3FA-55D5-7BD05AC6B91D}" dt="2025-02-16T02:18:32.470"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ABDA185-A76F-6267-B6BC-81D29879474B}"/>
    <pc:docChg chg="modSld">
      <pc:chgData name="John Friesen" userId="S::john.friesen@operationworld.org::9d3a757e-09a8-42a2-b315-fa47145d8ae5" providerId="AD" clId="Web-{6ABDA185-A76F-6267-B6BC-81D29879474B}" dt="2025-02-01T01:47:54.817" v="5"/>
      <pc:docMkLst>
        <pc:docMk/>
      </pc:docMkLst>
      <pc:sldChg chg="modSp">
        <pc:chgData name="John Friesen" userId="S::john.friesen@operationworld.org::9d3a757e-09a8-42a2-b315-fa47145d8ae5" providerId="AD" clId="Web-{6ABDA185-A76F-6267-B6BC-81D29879474B}" dt="2025-02-01T01:47:54.817" v="5"/>
        <pc:sldMkLst>
          <pc:docMk/>
          <pc:sldMk cId="0" sldId="258"/>
        </pc:sldMkLst>
        <pc:graphicFrameChg chg="modGraphic">
          <ac:chgData name="John Friesen" userId="S::john.friesen@operationworld.org::9d3a757e-09a8-42a2-b315-fa47145d8ae5" providerId="AD" clId="Web-{6ABDA185-A76F-6267-B6BC-81D29879474B}" dt="2025-02-01T01:47:54.817" v="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82175" y="1482774"/>
            <a:ext cx="5715000" cy="3810000"/>
          </a:xfrm>
          <a:prstGeom prst="rect">
            <a:avLst/>
          </a:prstGeom>
          <a:noFill/>
        </p:spPr>
      </p:pic>
      <p:grpSp>
        <p:nvGrpSpPr>
          <p:cNvPr id="4" name="Group 3"/>
          <p:cNvGrpSpPr/>
          <p:nvPr/>
        </p:nvGrpSpPr>
        <p:grpSpPr>
          <a:xfrm>
            <a:off x="6687675" y="2212359"/>
            <a:ext cx="4975644" cy="2369880"/>
            <a:chOff x="6191250" y="2244060"/>
            <a:chExt cx="4975644" cy="2369880"/>
          </a:xfrm>
        </p:grpSpPr>
        <p:sp>
          <p:nvSpPr>
            <p:cNvPr id="5" name="TextBox 4"/>
            <p:cNvSpPr txBox="1"/>
            <p:nvPr/>
          </p:nvSpPr>
          <p:spPr>
            <a:xfrm>
              <a:off x="6191250" y="2244060"/>
              <a:ext cx="4975644"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4973E"/>
                  </a:solidFill>
                  <a:latin typeface="Trebuchet MS"/>
                </a:rPr>
                <a:t>PRAYING FOR
</a:t>
              </a:r>
              <a:r>
                <a:rPr lang="en-US" sz="6000" u="none" strike="noStrike" cap="none" spc="0" dirty="0">
                  <a:solidFill>
                    <a:srgbClr val="34973E"/>
                  </a:solidFill>
                  <a:latin typeface="Trebuchet MS"/>
                </a:rPr>
                <a:t>REPUBLIC OF CONGO (ROC)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715265402"/>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Brazzaville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6,484,437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Trade languages Lingala, </a:t>
                        </a:r>
                        <a:r>
                          <a:rPr lang="en-US" sz="2400" u="none" strike="noStrike" cap="none" spc="0" dirty="0" err="1">
                            <a:solidFill>
                              <a:srgbClr val="FFFFFF"/>
                            </a:solidFill>
                            <a:latin typeface="Verdana"/>
                          </a:rPr>
                          <a:t>Munukutuba</a:t>
                        </a:r>
                        <a:r>
                          <a:rPr lang="en-US" sz="2400" u="none" strike="noStrike" cap="none" spc="0" dirty="0">
                            <a:solidFill>
                              <a:srgbClr val="FFFFFF"/>
                            </a:solidFill>
                            <a:latin typeface="Verdana"/>
                          </a:rPr>
                          <a:t> (Kongo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63.5 yrs (200th/236)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Congo has past troubles, but future potential. After two decades of Communism, the past dictator eventually became president of the new democracy. But in the years between he provoked a civil war that devastated the land, killed thousands, and displaced over 300,000 people. Currently, this nation's troubles pale in contrast to some of its neighbours. Pray for good government, for wise economic policies, for good stewardship of natural resources, and for justice to rule in society.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8C0853DD-8255-4AF6-BBFD-6B89C164C864}">
  <ds:schemaRefs>
    <ds:schemaRef ds:uri="http://schemas.microsoft.com/sharepoint/v3/contenttype/forms"/>
  </ds:schemaRefs>
</ds:datastoreItem>
</file>

<file path=customXml/itemProps2.xml><?xml version="1.0" encoding="utf-8"?>
<ds:datastoreItem xmlns:ds="http://schemas.openxmlformats.org/officeDocument/2006/customXml" ds:itemID="{8314BB57-597A-49A4-B547-D2E9DBA4DCB8}"/>
</file>

<file path=customXml/itemProps3.xml><?xml version="1.0" encoding="utf-8"?>
<ds:datastoreItem xmlns:ds="http://schemas.openxmlformats.org/officeDocument/2006/customXml" ds:itemID="{55B41D5F-16B7-47AD-93B4-A5C15160BDE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2024-12-17T23:28:47Z</dcterms:created>
  <dcterms:modified xsi:type="dcterms:W3CDTF">2025-02-16T02:18:45Z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