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F17E10-8159-B910-AF82-C03EF3E8698C}" v="12" dt="2025-02-15T01:38:41.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Friesen" userId="S::cathy.friesen@operationworld.org::4b911d97-c06d-45ce-a5f8-d43e0fc64acb" providerId="AD" clId="Web-{4081CF66-994B-993C-1AAD-22301FE256BD}"/>
    <pc:docChg chg="modSld">
      <pc:chgData name="Cathy Friesen" userId="S::cathy.friesen@operationworld.org::4b911d97-c06d-45ce-a5f8-d43e0fc64acb" providerId="AD" clId="Web-{4081CF66-994B-993C-1AAD-22301FE256BD}" dt="2025-01-05T01:07:51.852" v="1" actId="20577"/>
      <pc:docMkLst>
        <pc:docMk/>
      </pc:docMkLst>
      <pc:sldChg chg="modSp">
        <pc:chgData name="Cathy Friesen" userId="S::cathy.friesen@operationworld.org::4b911d97-c06d-45ce-a5f8-d43e0fc64acb" providerId="AD" clId="Web-{4081CF66-994B-993C-1AAD-22301FE256BD}" dt="2025-01-05T01:07:51.852" v="1" actId="20577"/>
        <pc:sldMkLst>
          <pc:docMk/>
          <pc:sldMk cId="0" sldId="257"/>
        </pc:sldMkLst>
        <pc:spChg chg="mod">
          <ac:chgData name="Cathy Friesen" userId="S::cathy.friesen@operationworld.org::4b911d97-c06d-45ce-a5f8-d43e0fc64acb" providerId="AD" clId="Web-{4081CF66-994B-993C-1AAD-22301FE256BD}" dt="2025-01-05T01:07:51.852" v="1" actId="20577"/>
          <ac:spMkLst>
            <pc:docMk/>
            <pc:sldMk cId="0" sldId="257"/>
            <ac:spMk id="5" creationId="{00000000-0000-0000-0000-000000000000}"/>
          </ac:spMkLst>
        </pc:spChg>
      </pc:sldChg>
    </pc:docChg>
  </pc:docChgLst>
  <pc:docChgLst>
    <pc:chgData name="John Friesen" userId="S::john.friesen@operationworld.org::9d3a757e-09a8-42a2-b315-fa47145d8ae5" providerId="AD" clId="Web-{BBA10A24-1408-0E71-C793-A2B586752BE8}"/>
    <pc:docChg chg="modSld">
      <pc:chgData name="John Friesen" userId="S::john.friesen@operationworld.org::9d3a757e-09a8-42a2-b315-fa47145d8ae5" providerId="AD" clId="Web-{BBA10A24-1408-0E71-C793-A2B586752BE8}" dt="2025-02-01T01:39:56.628" v="6"/>
      <pc:docMkLst>
        <pc:docMk/>
      </pc:docMkLst>
      <pc:sldChg chg="modSp">
        <pc:chgData name="John Friesen" userId="S::john.friesen@operationworld.org::9d3a757e-09a8-42a2-b315-fa47145d8ae5" providerId="AD" clId="Web-{BBA10A24-1408-0E71-C793-A2B586752BE8}" dt="2025-02-01T01:39:56.628" v="6"/>
        <pc:sldMkLst>
          <pc:docMk/>
          <pc:sldMk cId="0" sldId="258"/>
        </pc:sldMkLst>
        <pc:graphicFrameChg chg="mod modGraphic">
          <ac:chgData name="John Friesen" userId="S::john.friesen@operationworld.org::9d3a757e-09a8-42a2-b315-fa47145d8ae5" providerId="AD" clId="Web-{BBA10A24-1408-0E71-C793-A2B586752BE8}" dt="2025-02-01T01:39:56.628" v="6"/>
          <ac:graphicFrameMkLst>
            <pc:docMk/>
            <pc:sldMk cId="0" sldId="258"/>
            <ac:graphicFrameMk id="5" creationId="{00000000-0000-0000-0000-000000000000}"/>
          </ac:graphicFrameMkLst>
        </pc:graphicFrameChg>
      </pc:sldChg>
    </pc:docChg>
  </pc:docChgLst>
  <pc:docChgLst>
    <pc:chgData name="John Friesen" userId="S::john.friesen@operationworld.org::9d3a757e-09a8-42a2-b315-fa47145d8ae5" providerId="AD" clId="Web-{AAB1E3BE-DA78-123E-8C00-A66A5EB56FBB}"/>
    <pc:docChg chg="modSld">
      <pc:chgData name="John Friesen" userId="S::john.friesen@operationworld.org::9d3a757e-09a8-42a2-b315-fa47145d8ae5" providerId="AD" clId="Web-{AAB1E3BE-DA78-123E-8C00-A66A5EB56FBB}" dt="2025-02-05T00:33:30.447" v="1" actId="1076"/>
      <pc:docMkLst>
        <pc:docMk/>
      </pc:docMkLst>
      <pc:sldChg chg="addSp modSp">
        <pc:chgData name="John Friesen" userId="S::john.friesen@operationworld.org::9d3a757e-09a8-42a2-b315-fa47145d8ae5" providerId="AD" clId="Web-{AAB1E3BE-DA78-123E-8C00-A66A5EB56FBB}" dt="2025-02-05T00:33:30.447" v="1" actId="1076"/>
        <pc:sldMkLst>
          <pc:docMk/>
          <pc:sldMk cId="0" sldId="259"/>
        </pc:sldMkLst>
        <pc:spChg chg="add mod">
          <ac:chgData name="John Friesen" userId="S::john.friesen@operationworld.org::9d3a757e-09a8-42a2-b315-fa47145d8ae5" providerId="AD" clId="Web-{AAB1E3BE-DA78-123E-8C00-A66A5EB56FBB}" dt="2025-02-05T00:33:30.447" v="1" actId="1076"/>
          <ac:spMkLst>
            <pc:docMk/>
            <pc:sldMk cId="0" sldId="259"/>
            <ac:spMk id="4" creationId="{9CB5B617-AD4D-2FA8-F43F-A3B190891277}"/>
          </ac:spMkLst>
        </pc:spChg>
      </pc:sldChg>
    </pc:docChg>
  </pc:docChgLst>
  <pc:docChgLst>
    <pc:chgData name="John Friesen" userId="S::john.friesen@operationworld.org::9d3a757e-09a8-42a2-b315-fa47145d8ae5" providerId="AD" clId="Web-{3CF17E10-8159-B910-AF82-C03EF3E8698C}"/>
    <pc:docChg chg="modSld">
      <pc:chgData name="John Friesen" userId="S::john.friesen@operationworld.org::9d3a757e-09a8-42a2-b315-fa47145d8ae5" providerId="AD" clId="Web-{3CF17E10-8159-B910-AF82-C03EF3E8698C}" dt="2025-02-15T01:38:41.812" v="11"/>
      <pc:docMkLst>
        <pc:docMk/>
      </pc:docMkLst>
      <pc:sldChg chg="modSp">
        <pc:chgData name="John Friesen" userId="S::john.friesen@operationworld.org::9d3a757e-09a8-42a2-b315-fa47145d8ae5" providerId="AD" clId="Web-{3CF17E10-8159-B910-AF82-C03EF3E8698C}" dt="2025-02-15T01:38:05.639" v="2" actId="1076"/>
        <pc:sldMkLst>
          <pc:docMk/>
          <pc:sldMk cId="0" sldId="257"/>
        </pc:sldMkLst>
        <pc:spChg chg="mod">
          <ac:chgData name="John Friesen" userId="S::john.friesen@operationworld.org::9d3a757e-09a8-42a2-b315-fa47145d8ae5" providerId="AD" clId="Web-{3CF17E10-8159-B910-AF82-C03EF3E8698C}" dt="2025-02-15T01:37:59.420" v="0" actId="14100"/>
          <ac:spMkLst>
            <pc:docMk/>
            <pc:sldMk cId="0" sldId="257"/>
            <ac:spMk id="5" creationId="{00000000-0000-0000-0000-000000000000}"/>
          </ac:spMkLst>
        </pc:spChg>
        <pc:grpChg chg="mod">
          <ac:chgData name="John Friesen" userId="S::john.friesen@operationworld.org::9d3a757e-09a8-42a2-b315-fa47145d8ae5" providerId="AD" clId="Web-{3CF17E10-8159-B910-AF82-C03EF3E8698C}" dt="2025-02-15T01:38:05.639" v="2" actId="1076"/>
          <ac:grpSpMkLst>
            <pc:docMk/>
            <pc:sldMk cId="0" sldId="257"/>
            <ac:grpSpMk id="4" creationId="{00000000-0000-0000-0000-000000000000}"/>
          </ac:grpSpMkLst>
        </pc:grpChg>
        <pc:picChg chg="mod">
          <ac:chgData name="John Friesen" userId="S::john.friesen@operationworld.org::9d3a757e-09a8-42a2-b315-fa47145d8ae5" providerId="AD" clId="Web-{3CF17E10-8159-B910-AF82-C03EF3E8698C}" dt="2025-02-15T01:38:05.624" v="1" actId="1076"/>
          <ac:picMkLst>
            <pc:docMk/>
            <pc:sldMk cId="0" sldId="257"/>
            <ac:picMk id="2" creationId="{00000000-0000-0000-0000-000000000000}"/>
          </ac:picMkLst>
        </pc:picChg>
      </pc:sldChg>
      <pc:sldChg chg="modSp">
        <pc:chgData name="John Friesen" userId="S::john.friesen@operationworld.org::9d3a757e-09a8-42a2-b315-fa47145d8ae5" providerId="AD" clId="Web-{3CF17E10-8159-B910-AF82-C03EF3E8698C}" dt="2025-02-15T01:38:41.812" v="11"/>
        <pc:sldMkLst>
          <pc:docMk/>
          <pc:sldMk cId="0" sldId="258"/>
        </pc:sldMkLst>
        <pc:graphicFrameChg chg="mod modGraphic">
          <ac:chgData name="John Friesen" userId="S::john.friesen@operationworld.org::9d3a757e-09a8-42a2-b315-fa47145d8ae5" providerId="AD" clId="Web-{3CF17E10-8159-B910-AF82-C03EF3E8698C}" dt="2025-02-15T01:38:41.812" v="11"/>
          <ac:graphicFrameMkLst>
            <pc:docMk/>
            <pc:sldMk cId="0" sldId="258"/>
            <ac:graphicFrameMk id="5"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399"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143500"/>
          <a:chOff x="285750" y="285750"/>
          <a:chExt cx="6191250" cy="5143500"/>
        </a:xfrm>
      </p:grpSpPr>
      <p:pic>
        <p:nvPicPr>
          <p:cNvPr id="2" name="Country Flag" descr="The country flag"/>
          <p:cNvPicPr>
            <a:picLocks noChangeAspect="1"/>
          </p:cNvPicPr>
          <p:nvPr/>
        </p:nvPicPr>
        <p:blipFill>
          <a:blip r:embed="rId3"/>
          <a:stretch>
            <a:fillRect/>
          </a:stretch>
        </p:blipFill>
        <p:spPr>
          <a:xfrm>
            <a:off x="1426885" y="1701963"/>
            <a:ext cx="5715000" cy="3429000"/>
          </a:xfrm>
          <a:prstGeom prst="rect">
            <a:avLst/>
          </a:prstGeom>
          <a:noFill/>
        </p:spPr>
      </p:pic>
      <p:grpSp>
        <p:nvGrpSpPr>
          <p:cNvPr id="4" name="Group 3"/>
          <p:cNvGrpSpPr/>
          <p:nvPr/>
        </p:nvGrpSpPr>
        <p:grpSpPr>
          <a:xfrm>
            <a:off x="7332385" y="2693188"/>
            <a:ext cx="3683529" cy="1446550"/>
            <a:chOff x="6116011" y="2705725"/>
            <a:chExt cx="3683529" cy="1446550"/>
          </a:xfrm>
        </p:grpSpPr>
        <p:sp>
          <p:nvSpPr>
            <p:cNvPr id="5" name="TextBox 4"/>
            <p:cNvSpPr txBox="1"/>
            <p:nvPr/>
          </p:nvSpPr>
          <p:spPr>
            <a:xfrm>
              <a:off x="6116011" y="2705725"/>
              <a:ext cx="3683529" cy="1446550"/>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2800" u="none" strike="noStrike" cap="none" spc="0" dirty="0">
                  <a:solidFill>
                    <a:srgbClr val="349834"/>
                  </a:solidFill>
                  <a:latin typeface="Trebuchet MS"/>
                </a:rPr>
                <a:t>PRAYING FOR
</a:t>
              </a:r>
              <a:r>
                <a:rPr lang="en-US" sz="6000" u="none" strike="noStrike" cap="none" spc="0" dirty="0">
                  <a:solidFill>
                    <a:srgbClr val="349834"/>
                  </a:solidFill>
                  <a:latin typeface="Trebuchet MS"/>
                </a:rPr>
                <a:t>COMOROS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6099810"/>
            <a:chOff x="285750" y="285750"/>
            <a:chExt cx="6010275" cy="609981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1973443493"/>
                </p:ext>
              </p:extLst>
            </p:nvPr>
          </p:nvGraphicFramePr>
          <p:xfrm>
            <a:off x="381000" y="857250"/>
            <a:ext cx="5819776" cy="552831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Moroni</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882,848</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Arabic, French, Comorian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5"/>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Literacy Rate: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76 %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7"/>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Life Expectancy: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63.4 yrs (201st/236)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0"/>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Largest Religion: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Muslim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66 %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6"/>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Persecution Ranking:</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42/50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7"/>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The vast majority of the population are Muslim. They were almost completely unevangelized before 1973. Islamic fundamentalism is on the rise. However, most are involved in occult practices through witchcraft, curses and spirit possession. Many young people - disillusioned with life in this society that offers so little hope - attempt to find solace in drugs, sex or the opportunity to leave the islands. Pray that they might have opportunities to hear the gospel of life that offers hope to all.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021469"/>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72">
  <a:themeElements>
    <a:clrScheme name="Theme7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AD4142A6-10FB-4061-A141-B255D5209800}"/>
</file>

<file path=customXml/itemProps2.xml><?xml version="1.0" encoding="utf-8"?>
<ds:datastoreItem xmlns:ds="http://schemas.openxmlformats.org/officeDocument/2006/customXml" ds:itemID="{0ADC0C08-B068-4FAF-928D-F9A757E9052B}">
  <ds:schemaRefs>
    <ds:schemaRef ds:uri="http://schemas.microsoft.com/sharepoint/v3/contenttype/forms"/>
  </ds:schemaRefs>
</ds:datastoreItem>
</file>

<file path=customXml/itemProps3.xml><?xml version="1.0" encoding="utf-8"?>
<ds:datastoreItem xmlns:ds="http://schemas.openxmlformats.org/officeDocument/2006/customXml" ds:itemID="{7AB262DD-18D3-4CC4-BBD6-9299988CA3E5}">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Theme72</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18</cp:revision>
  <dcterms:created xsi:type="dcterms:W3CDTF">2024-12-17T23:28:46Z</dcterms:created>
  <dcterms:modified xsi:type="dcterms:W3CDTF">2025-02-15T01:39:05Z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