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2D7E19-E274-3CEC-5B11-20DFBC5BCB44}" v="36" dt="2025-02-16T02:26:16.536"/>
    <p1510:client id="{2E11AD89-6AC2-AACC-1CD4-931525FF1A09}" v="1" dt="2025-02-17T03:52:00.263"/>
    <p1510:client id="{6E7F8B67-6916-113C-DECE-E2C41F806D40}" v="122" dt="2025-02-17T03:53:31.541"/>
    <p1510:client id="{904EE4F7-4BBB-BB0C-9952-9114399F91AD}" v="5" dt="2025-02-17T03:58:25.9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DFA4479E-241C-D2FF-A18F-19C6899305E2}"/>
    <pc:docChg chg="modSld">
      <pc:chgData name="John Friesen" userId="S::john.friesen@operationworld.org::9d3a757e-09a8-42a2-b315-fa47145d8ae5" providerId="AD" clId="Web-{DFA4479E-241C-D2FF-A18F-19C6899305E2}" dt="2025-02-01T01:38:43.121" v="3"/>
      <pc:docMkLst>
        <pc:docMk/>
      </pc:docMkLst>
      <pc:sldChg chg="modSp">
        <pc:chgData name="John Friesen" userId="S::john.friesen@operationworld.org::9d3a757e-09a8-42a2-b315-fa47145d8ae5" providerId="AD" clId="Web-{DFA4479E-241C-D2FF-A18F-19C6899305E2}" dt="2025-02-01T01:38:43.121" v="3"/>
        <pc:sldMkLst>
          <pc:docMk/>
          <pc:sldMk cId="0" sldId="258"/>
        </pc:sldMkLst>
        <pc:graphicFrameChg chg="modGraphic">
          <ac:chgData name="John Friesen" userId="S::john.friesen@operationworld.org::9d3a757e-09a8-42a2-b315-fa47145d8ae5" providerId="AD" clId="Web-{DFA4479E-241C-D2FF-A18F-19C6899305E2}" dt="2025-02-01T01:38:43.121" v="3"/>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C2C9083B-851C-DFE0-6B1F-9AB920D3F72C}"/>
    <pc:docChg chg="modSld">
      <pc:chgData name="Cathy Friesen" userId="S::cathy.friesen@operationworld.org::4b911d97-c06d-45ce-a5f8-d43e0fc64acb" providerId="AD" clId="Web-{C2C9083B-851C-DFE0-6B1F-9AB920D3F72C}" dt="2025-01-05T01:07:19.088" v="1" actId="20577"/>
      <pc:docMkLst>
        <pc:docMk/>
      </pc:docMkLst>
      <pc:sldChg chg="modSp">
        <pc:chgData name="Cathy Friesen" userId="S::cathy.friesen@operationworld.org::4b911d97-c06d-45ce-a5f8-d43e0fc64acb" providerId="AD" clId="Web-{C2C9083B-851C-DFE0-6B1F-9AB920D3F72C}" dt="2025-01-05T01:07:19.088" v="1" actId="20577"/>
        <pc:sldMkLst>
          <pc:docMk/>
          <pc:sldMk cId="0" sldId="257"/>
        </pc:sldMkLst>
        <pc:spChg chg="mod">
          <ac:chgData name="Cathy Friesen" userId="S::cathy.friesen@operationworld.org::4b911d97-c06d-45ce-a5f8-d43e0fc64acb" providerId="AD" clId="Web-{C2C9083B-851C-DFE0-6B1F-9AB920D3F72C}" dt="2025-01-05T01:07:19.088" v="1" actId="20577"/>
          <ac:spMkLst>
            <pc:docMk/>
            <pc:sldMk cId="0" sldId="257"/>
            <ac:spMk id="5" creationId="{00000000-0000-0000-0000-000000000000}"/>
          </ac:spMkLst>
        </pc:spChg>
      </pc:sldChg>
    </pc:docChg>
  </pc:docChgLst>
  <pc:docChgLst>
    <pc:chgData name="Cathy Friesen" userId="S::cathy.friesen@operationworld.org::4b911d97-c06d-45ce-a5f8-d43e0fc64acb" providerId="AD" clId="Web-{904EE4F7-4BBB-BB0C-9952-9114399F91AD}"/>
    <pc:docChg chg="modSld">
      <pc:chgData name="Cathy Friesen" userId="S::cathy.friesen@operationworld.org::4b911d97-c06d-45ce-a5f8-d43e0fc64acb" providerId="AD" clId="Web-{904EE4F7-4BBB-BB0C-9952-9114399F91AD}" dt="2025-02-17T03:58:25.995" v="4" actId="1076"/>
      <pc:docMkLst>
        <pc:docMk/>
      </pc:docMkLst>
      <pc:sldChg chg="modSp">
        <pc:chgData name="Cathy Friesen" userId="S::cathy.friesen@operationworld.org::4b911d97-c06d-45ce-a5f8-d43e0fc64acb" providerId="AD" clId="Web-{904EE4F7-4BBB-BB0C-9952-9114399F91AD}" dt="2025-02-17T03:58:25.995" v="4" actId="1076"/>
        <pc:sldMkLst>
          <pc:docMk/>
          <pc:sldMk cId="0" sldId="257"/>
        </pc:sldMkLst>
        <pc:grpChg chg="mod">
          <ac:chgData name="Cathy Friesen" userId="S::cathy.friesen@operationworld.org::4b911d97-c06d-45ce-a5f8-d43e0fc64acb" providerId="AD" clId="Web-{904EE4F7-4BBB-BB0C-9952-9114399F91AD}" dt="2025-02-17T03:58:16.463" v="2" actId="14100"/>
          <ac:grpSpMkLst>
            <pc:docMk/>
            <pc:sldMk cId="0" sldId="257"/>
            <ac:grpSpMk id="4" creationId="{00000000-0000-0000-0000-000000000000}"/>
          </ac:grpSpMkLst>
        </pc:grpChg>
        <pc:picChg chg="mod">
          <ac:chgData name="Cathy Friesen" userId="S::cathy.friesen@operationworld.org::4b911d97-c06d-45ce-a5f8-d43e0fc64acb" providerId="AD" clId="Web-{904EE4F7-4BBB-BB0C-9952-9114399F91AD}" dt="2025-02-17T03:58:25.995" v="4" actId="1076"/>
          <ac:picMkLst>
            <pc:docMk/>
            <pc:sldMk cId="0" sldId="257"/>
            <ac:picMk id="2" creationId="{00000000-0000-0000-0000-000000000000}"/>
          </ac:picMkLst>
        </pc:picChg>
      </pc:sldChg>
    </pc:docChg>
  </pc:docChgLst>
  <pc:docChgLst>
    <pc:chgData name="Cathy Friesen" userId="S::cathy.friesen@operationworld.org::4b911d97-c06d-45ce-a5f8-d43e0fc64acb" providerId="AD" clId="Web-{2E11AD89-6AC2-AACC-1CD4-931525FF1A09}"/>
    <pc:docChg chg="modSld">
      <pc:chgData name="Cathy Friesen" userId="S::cathy.friesen@operationworld.org::4b911d97-c06d-45ce-a5f8-d43e0fc64acb" providerId="AD" clId="Web-{2E11AD89-6AC2-AACC-1CD4-931525FF1A09}" dt="2025-02-17T03:52:00.263" v="0" actId="14100"/>
      <pc:docMkLst>
        <pc:docMk/>
      </pc:docMkLst>
      <pc:sldChg chg="modSp">
        <pc:chgData name="Cathy Friesen" userId="S::cathy.friesen@operationworld.org::4b911d97-c06d-45ce-a5f8-d43e0fc64acb" providerId="AD" clId="Web-{2E11AD89-6AC2-AACC-1CD4-931525FF1A09}" dt="2025-02-17T03:52:00.263" v="0" actId="14100"/>
        <pc:sldMkLst>
          <pc:docMk/>
          <pc:sldMk cId="0" sldId="257"/>
        </pc:sldMkLst>
        <pc:spChg chg="mod">
          <ac:chgData name="Cathy Friesen" userId="S::cathy.friesen@operationworld.org::4b911d97-c06d-45ce-a5f8-d43e0fc64acb" providerId="AD" clId="Web-{2E11AD89-6AC2-AACC-1CD4-931525FF1A09}" dt="2025-02-17T03:52:00.263" v="0" actId="14100"/>
          <ac:spMkLst>
            <pc:docMk/>
            <pc:sldMk cId="0" sldId="257"/>
            <ac:spMk id="5" creationId="{00000000-0000-0000-0000-000000000000}"/>
          </ac:spMkLst>
        </pc:spChg>
      </pc:sldChg>
    </pc:docChg>
  </pc:docChgLst>
  <pc:docChgLst>
    <pc:chgData name="Jason Mandryk" userId="S::jason.mandryk@operationworld.org::69f238d9-e84d-44e5-aa58-b9aaca2cc301" providerId="AD" clId="Web-{6E7F8B67-6916-113C-DECE-E2C41F806D40}"/>
    <pc:docChg chg="modSld">
      <pc:chgData name="Jason Mandryk" userId="S::jason.mandryk@operationworld.org::69f238d9-e84d-44e5-aa58-b9aaca2cc301" providerId="AD" clId="Web-{6E7F8B67-6916-113C-DECE-E2C41F806D40}" dt="2025-02-17T03:53:31.541" v="76" actId="1076"/>
      <pc:docMkLst>
        <pc:docMk/>
      </pc:docMkLst>
      <pc:sldChg chg="modSp">
        <pc:chgData name="Jason Mandryk" userId="S::jason.mandryk@operationworld.org::69f238d9-e84d-44e5-aa58-b9aaca2cc301" providerId="AD" clId="Web-{6E7F8B67-6916-113C-DECE-E2C41F806D40}" dt="2025-02-17T03:51:10.301" v="47" actId="1076"/>
        <pc:sldMkLst>
          <pc:docMk/>
          <pc:sldMk cId="0" sldId="257"/>
        </pc:sldMkLst>
        <pc:spChg chg="mod">
          <ac:chgData name="Jason Mandryk" userId="S::jason.mandryk@operationworld.org::69f238d9-e84d-44e5-aa58-b9aaca2cc301" providerId="AD" clId="Web-{6E7F8B67-6916-113C-DECE-E2C41F806D40}" dt="2025-02-17T03:45:51.805" v="7" actId="20577"/>
          <ac:spMkLst>
            <pc:docMk/>
            <pc:sldMk cId="0" sldId="257"/>
            <ac:spMk id="5" creationId="{00000000-0000-0000-0000-000000000000}"/>
          </ac:spMkLst>
        </pc:spChg>
        <pc:picChg chg="mod">
          <ac:chgData name="Jason Mandryk" userId="S::jason.mandryk@operationworld.org::69f238d9-e84d-44e5-aa58-b9aaca2cc301" providerId="AD" clId="Web-{6E7F8B67-6916-113C-DECE-E2C41F806D40}" dt="2025-02-17T03:51:10.301" v="47" actId="1076"/>
          <ac:picMkLst>
            <pc:docMk/>
            <pc:sldMk cId="0" sldId="257"/>
            <ac:picMk id="2" creationId="{00000000-0000-0000-0000-000000000000}"/>
          </ac:picMkLst>
        </pc:picChg>
      </pc:sldChg>
      <pc:sldChg chg="modSp">
        <pc:chgData name="Jason Mandryk" userId="S::jason.mandryk@operationworld.org::69f238d9-e84d-44e5-aa58-b9aaca2cc301" providerId="AD" clId="Web-{6E7F8B67-6916-113C-DECE-E2C41F806D40}" dt="2025-02-17T03:47:23.449" v="28" actId="1076"/>
        <pc:sldMkLst>
          <pc:docMk/>
          <pc:sldMk cId="0" sldId="259"/>
        </pc:sldMkLst>
        <pc:spChg chg="mod">
          <ac:chgData name="Jason Mandryk" userId="S::jason.mandryk@operationworld.org::69f238d9-e84d-44e5-aa58-b9aaca2cc301" providerId="AD" clId="Web-{6E7F8B67-6916-113C-DECE-E2C41F806D40}" dt="2025-02-17T03:47:23.449" v="28" actId="1076"/>
          <ac:spMkLst>
            <pc:docMk/>
            <pc:sldMk cId="0" sldId="259"/>
            <ac:spMk id="2" creationId="{00000000-0000-0000-0000-000000000000}"/>
          </ac:spMkLst>
        </pc:spChg>
        <pc:spChg chg="mod">
          <ac:chgData name="Jason Mandryk" userId="S::jason.mandryk@operationworld.org::69f238d9-e84d-44e5-aa58-b9aaca2cc301" providerId="AD" clId="Web-{6E7F8B67-6916-113C-DECE-E2C41F806D40}" dt="2025-02-17T03:47:12.652" v="27" actId="1076"/>
          <ac:spMkLst>
            <pc:docMk/>
            <pc:sldMk cId="0" sldId="259"/>
            <ac:spMk id="3" creationId="{00000000-0000-0000-0000-000000000000}"/>
          </ac:spMkLst>
        </pc:spChg>
      </pc:sldChg>
      <pc:sldChg chg="modSp">
        <pc:chgData name="Jason Mandryk" userId="S::jason.mandryk@operationworld.org::69f238d9-e84d-44e5-aa58-b9aaca2cc301" providerId="AD" clId="Web-{6E7F8B67-6916-113C-DECE-E2C41F806D40}" dt="2025-02-17T03:53:31.541" v="76" actId="1076"/>
        <pc:sldMkLst>
          <pc:docMk/>
          <pc:sldMk cId="0" sldId="260"/>
        </pc:sldMkLst>
        <pc:spChg chg="mod">
          <ac:chgData name="Jason Mandryk" userId="S::jason.mandryk@operationworld.org::69f238d9-e84d-44e5-aa58-b9aaca2cc301" providerId="AD" clId="Web-{6E7F8B67-6916-113C-DECE-E2C41F806D40}" dt="2025-02-17T03:53:31.541" v="76" actId="1076"/>
          <ac:spMkLst>
            <pc:docMk/>
            <pc:sldMk cId="0" sldId="260"/>
            <ac:spMk id="2" creationId="{00000000-0000-0000-0000-000000000000}"/>
          </ac:spMkLst>
        </pc:spChg>
        <pc:spChg chg="mod">
          <ac:chgData name="Jason Mandryk" userId="S::jason.mandryk@operationworld.org::69f238d9-e84d-44e5-aa58-b9aaca2cc301" providerId="AD" clId="Web-{6E7F8B67-6916-113C-DECE-E2C41F806D40}" dt="2025-02-17T03:53:25.650" v="75" actId="1076"/>
          <ac:spMkLst>
            <pc:docMk/>
            <pc:sldMk cId="0" sldId="260"/>
            <ac:spMk id="3" creationId="{00000000-0000-0000-0000-000000000000}"/>
          </ac:spMkLst>
        </pc:spChg>
      </pc:sldChg>
    </pc:docChg>
  </pc:docChgLst>
  <pc:docChgLst>
    <pc:chgData name="John Friesen" userId="S::john.friesen@operationworld.org::9d3a757e-09a8-42a2-b315-fa47145d8ae5" providerId="AD" clId="Web-{172D7E19-E274-3CEC-5B11-20DFBC5BCB44}"/>
    <pc:docChg chg="modSld">
      <pc:chgData name="John Friesen" userId="S::john.friesen@operationworld.org::9d3a757e-09a8-42a2-b315-fa47145d8ae5" providerId="AD" clId="Web-{172D7E19-E274-3CEC-5B11-20DFBC5BCB44}" dt="2025-02-16T02:26:14.286" v="31"/>
      <pc:docMkLst>
        <pc:docMk/>
      </pc:docMkLst>
      <pc:sldChg chg="modSp">
        <pc:chgData name="John Friesen" userId="S::john.friesen@operationworld.org::9d3a757e-09a8-42a2-b315-fa47145d8ae5" providerId="AD" clId="Web-{172D7E19-E274-3CEC-5B11-20DFBC5BCB44}" dt="2025-02-16T02:24:31.083" v="2" actId="1076"/>
        <pc:sldMkLst>
          <pc:docMk/>
          <pc:sldMk cId="0" sldId="257"/>
        </pc:sldMkLst>
        <pc:spChg chg="mod">
          <ac:chgData name="John Friesen" userId="S::john.friesen@operationworld.org::9d3a757e-09a8-42a2-b315-fa47145d8ae5" providerId="AD" clId="Web-{172D7E19-E274-3CEC-5B11-20DFBC5BCB44}" dt="2025-02-16T02:24:26.926" v="0" actId="14100"/>
          <ac:spMkLst>
            <pc:docMk/>
            <pc:sldMk cId="0" sldId="257"/>
            <ac:spMk id="5" creationId="{00000000-0000-0000-0000-000000000000}"/>
          </ac:spMkLst>
        </pc:spChg>
        <pc:grpChg chg="mod">
          <ac:chgData name="John Friesen" userId="S::john.friesen@operationworld.org::9d3a757e-09a8-42a2-b315-fa47145d8ae5" providerId="AD" clId="Web-{172D7E19-E274-3CEC-5B11-20DFBC5BCB44}" dt="2025-02-16T02:24:31.083" v="2" actId="1076"/>
          <ac:grpSpMkLst>
            <pc:docMk/>
            <pc:sldMk cId="0" sldId="257"/>
            <ac:grpSpMk id="4" creationId="{00000000-0000-0000-0000-000000000000}"/>
          </ac:grpSpMkLst>
        </pc:grpChg>
        <pc:picChg chg="mod">
          <ac:chgData name="John Friesen" userId="S::john.friesen@operationworld.org::9d3a757e-09a8-42a2-b315-fa47145d8ae5" providerId="AD" clId="Web-{172D7E19-E274-3CEC-5B11-20DFBC5BCB44}" dt="2025-02-16T02:24:31.083" v="1" actId="1076"/>
          <ac:picMkLst>
            <pc:docMk/>
            <pc:sldMk cId="0" sldId="257"/>
            <ac:picMk id="2" creationId="{00000000-0000-0000-0000-000000000000}"/>
          </ac:picMkLst>
        </pc:picChg>
      </pc:sldChg>
      <pc:sldChg chg="modSp">
        <pc:chgData name="John Friesen" userId="S::john.friesen@operationworld.org::9d3a757e-09a8-42a2-b315-fa47145d8ae5" providerId="AD" clId="Web-{172D7E19-E274-3CEC-5B11-20DFBC5BCB44}" dt="2025-02-16T02:26:14.286" v="31"/>
        <pc:sldMkLst>
          <pc:docMk/>
          <pc:sldMk cId="0" sldId="258"/>
        </pc:sldMkLst>
        <pc:graphicFrameChg chg="mod modGraphic">
          <ac:chgData name="John Friesen" userId="S::john.friesen@operationworld.org::9d3a757e-09a8-42a2-b315-fa47145d8ae5" providerId="AD" clId="Web-{172D7E19-E274-3CEC-5B11-20DFBC5BCB44}" dt="2025-02-16T02:26:14.286" v="31"/>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399"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154223" y="1513114"/>
            <a:ext cx="5715000" cy="3810000"/>
          </a:xfrm>
          <a:prstGeom prst="rect">
            <a:avLst/>
          </a:prstGeom>
          <a:noFill/>
        </p:spPr>
      </p:pic>
      <p:grpSp>
        <p:nvGrpSpPr>
          <p:cNvPr id="4" name="Group 3"/>
          <p:cNvGrpSpPr/>
          <p:nvPr/>
        </p:nvGrpSpPr>
        <p:grpSpPr>
          <a:xfrm>
            <a:off x="7177286" y="2616895"/>
            <a:ext cx="4075568" cy="1600438"/>
            <a:chOff x="6191250" y="2628781"/>
            <a:chExt cx="4075568" cy="1600438"/>
          </a:xfrm>
        </p:grpSpPr>
        <p:sp>
          <p:nvSpPr>
            <p:cNvPr id="5" name="TextBox 4"/>
            <p:cNvSpPr txBox="1"/>
            <p:nvPr/>
          </p:nvSpPr>
          <p:spPr>
            <a:xfrm>
              <a:off x="6191250" y="2628781"/>
              <a:ext cx="4075568" cy="1600438"/>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3200" u="none" strike="noStrike" cap="none" spc="0">
                  <a:solidFill>
                    <a:srgbClr val="1E2D8A"/>
                  </a:solidFill>
                  <a:latin typeface="Trebuchet MS"/>
                </a:rPr>
                <a:t>PRAYING FOR
</a:t>
              </a:r>
              <a:r>
                <a:rPr lang="en-US" sz="6600" u="none" strike="noStrike" cap="none" spc="0">
                  <a:solidFill>
                    <a:srgbClr val="1E2D8A"/>
                  </a:solidFill>
                  <a:latin typeface="Trebuchet MS"/>
                </a:rPr>
                <a:t>COLOMBIA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44540"/>
            <a:chOff x="285750" y="285750"/>
            <a:chExt cx="6010275" cy="584454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805535235"/>
                </p:ext>
              </p:extLst>
            </p:nvPr>
          </p:nvGraphicFramePr>
          <p:xfrm>
            <a:off x="381000" y="857250"/>
            <a:ext cx="5819776" cy="52730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Bogota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a:solidFill>
                              <a:srgbClr val="FFFFFF"/>
                            </a:solidFill>
                            <a:latin typeface="Verdana"/>
                          </a:rPr>
                          <a:t>53,425,636</a:t>
                        </a:r>
                        <a:endParaRPr lang="en-US" sz="2400" u="none" strike="noStrike" cap="none" spc="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82.9 %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Spanish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72.8 yrs (122nd/236)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88/193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94.4 %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7.5 %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46/50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194463"/>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59089" y="765353"/>
            <a:ext cx="10989357" cy="5964838"/>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a:solidFill>
                  <a:srgbClr val="000000">
                    <a:alpha val="100000"/>
                  </a:srgbClr>
                </a:solidFill>
                <a:latin typeface="Trebuchet MS"/>
              </a:rPr>
              <a:t>Pray that peace might hold in this nation so troubled by violence in the past. A long-lasting armed conflict included the government, left-wing guerrillas, right-wing paramilitaries, foreign multi-national corporations, and drug cartels. </a:t>
            </a:r>
            <a:r>
              <a:rPr lang="en-US" sz="2800">
                <a:solidFill>
                  <a:srgbClr val="000000">
                    <a:alpha val="100000"/>
                  </a:srgbClr>
                </a:solidFill>
                <a:latin typeface="Trebuchet MS"/>
              </a:rPr>
              <a:t>There </a:t>
            </a:r>
            <a:r>
              <a:rPr lang="en-US" sz="2800" u="none" strike="noStrike" cap="none" spc="0">
                <a:solidFill>
                  <a:srgbClr val="000000">
                    <a:alpha val="100000"/>
                  </a:srgbClr>
                </a:solidFill>
                <a:latin typeface="Trebuchet MS"/>
              </a:rPr>
              <a:t>is now an effort to bring justice to those victimized during the conflict, and to those who committed human rights violations or broke international law. Meanwhile, </a:t>
            </a:r>
            <a:r>
              <a:rPr lang="en-US" sz="2800">
                <a:solidFill>
                  <a:srgbClr val="000000">
                    <a:alpha val="100000"/>
                  </a:srgbClr>
                </a:solidFill>
                <a:latin typeface="Trebuchet MS"/>
              </a:rPr>
              <a:t>Venezuela's meltdown</a:t>
            </a:r>
            <a:r>
              <a:rPr lang="en-US" sz="2800" u="none" strike="noStrike" cap="none" spc="0">
                <a:solidFill>
                  <a:srgbClr val="000000">
                    <a:alpha val="100000"/>
                  </a:srgbClr>
                </a:solidFill>
                <a:latin typeface="Trebuchet MS"/>
              </a:rPr>
              <a:t> has brought </a:t>
            </a:r>
            <a:r>
              <a:rPr lang="en-US" sz="2800">
                <a:solidFill>
                  <a:srgbClr val="000000">
                    <a:alpha val="100000"/>
                  </a:srgbClr>
                </a:solidFill>
                <a:latin typeface="Trebuchet MS"/>
              </a:rPr>
              <a:t>up to</a:t>
            </a:r>
            <a:r>
              <a:rPr lang="en-US" sz="2800" u="none" strike="noStrike" cap="none" spc="0">
                <a:solidFill>
                  <a:srgbClr val="000000">
                    <a:alpha val="100000"/>
                  </a:srgbClr>
                </a:solidFill>
                <a:latin typeface="Trebuchet MS"/>
              </a:rPr>
              <a:t> 4 million Venezuelans into Colombia. Pray that believers in Colombia might be peacemakers amidst continuing tensions and violence. Pray also for the Church to love their </a:t>
            </a:r>
            <a:r>
              <a:rPr lang="en-US" sz="2800" u="none" strike="noStrike" cap="none" spc="0" err="1">
                <a:solidFill>
                  <a:srgbClr val="000000">
                    <a:alpha val="100000"/>
                  </a:srgbClr>
                </a:solidFill>
                <a:latin typeface="Trebuchet MS"/>
              </a:rPr>
              <a:t>neighbours</a:t>
            </a:r>
            <a:r>
              <a:rPr lang="en-US" sz="2800" u="none" strike="noStrike" cap="none" spc="0">
                <a:solidFill>
                  <a:srgbClr val="000000">
                    <a:alpha val="100000"/>
                  </a:srgbClr>
                </a:solidFill>
                <a:latin typeface="Trebuchet MS"/>
              </a:rPr>
              <a:t> - including the millions of Venezuelans who find themselves in such desperate need.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0419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59089" y="798271"/>
            <a:ext cx="10670911" cy="5964838"/>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a:solidFill>
                  <a:srgbClr val="000000">
                    <a:alpha val="100000"/>
                  </a:srgbClr>
                </a:solidFill>
                <a:latin typeface="Trebuchet MS"/>
              </a:rPr>
              <a:t>Amerindians suffer oppression and discrimination. Colombians often disregard their contribution to culture and society. Most are poor, less educated, and vulnerable to violent conflict and land abuses. Some of the 94 </a:t>
            </a:r>
            <a:r>
              <a:rPr lang="en-US" sz="2800">
                <a:solidFill>
                  <a:srgbClr val="000000">
                    <a:alpha val="100000"/>
                  </a:srgbClr>
                </a:solidFill>
                <a:latin typeface="Trebuchet MS"/>
              </a:rPr>
              <a:t>tribes</a:t>
            </a:r>
            <a:r>
              <a:rPr lang="en-US" sz="2800" u="none" strike="noStrike" cap="none" spc="0">
                <a:solidFill>
                  <a:srgbClr val="000000">
                    <a:alpha val="100000"/>
                  </a:srgbClr>
                </a:solidFill>
                <a:latin typeface="Trebuchet MS"/>
              </a:rPr>
              <a:t> have strong, well-led churches that work together and </a:t>
            </a:r>
            <a:r>
              <a:rPr lang="en-US" sz="2800">
                <a:solidFill>
                  <a:srgbClr val="000000">
                    <a:alpha val="100000"/>
                  </a:srgbClr>
                </a:solidFill>
                <a:latin typeface="Trebuchet MS"/>
              </a:rPr>
              <a:t>even send</a:t>
            </a:r>
            <a:r>
              <a:rPr lang="en-US" sz="2800" u="none" strike="noStrike" cap="none" spc="0">
                <a:solidFill>
                  <a:srgbClr val="000000">
                    <a:alpha val="100000"/>
                  </a:srgbClr>
                </a:solidFill>
                <a:latin typeface="Trebuchet MS"/>
              </a:rPr>
              <a:t> out missionaries. 37 Amerindian languages have </a:t>
            </a:r>
            <a:r>
              <a:rPr lang="en-US" sz="2800">
                <a:solidFill>
                  <a:srgbClr val="000000">
                    <a:alpha val="100000"/>
                  </a:srgbClr>
                </a:solidFill>
                <a:latin typeface="Trebuchet MS"/>
              </a:rPr>
              <a:t>no New</a:t>
            </a:r>
            <a:r>
              <a:rPr lang="en-US" sz="2800" u="none" strike="noStrike" cap="none" spc="0">
                <a:solidFill>
                  <a:srgbClr val="000000">
                    <a:alpha val="100000"/>
                  </a:srgbClr>
                </a:solidFill>
                <a:latin typeface="Trebuchet MS"/>
              </a:rPr>
              <a:t> </a:t>
            </a:r>
            <a:r>
              <a:rPr lang="en-US" sz="2800">
                <a:solidFill>
                  <a:srgbClr val="000000">
                    <a:alpha val="100000"/>
                  </a:srgbClr>
                </a:solidFill>
                <a:latin typeface="Trebuchet MS"/>
              </a:rPr>
              <a:t>Testament; 25</a:t>
            </a:r>
            <a:r>
              <a:rPr lang="en-US" sz="2800" u="none" strike="noStrike" cap="none" spc="0">
                <a:solidFill>
                  <a:srgbClr val="000000">
                    <a:alpha val="100000"/>
                  </a:srgbClr>
                </a:solidFill>
                <a:latin typeface="Trebuchet MS"/>
              </a:rPr>
              <a:t> have no Scripture at all. Violent groups kidnapped or killed some Bible translators. Some Amerindian Christians </a:t>
            </a:r>
            <a:r>
              <a:rPr lang="en-US" sz="2800">
                <a:solidFill>
                  <a:srgbClr val="000000">
                    <a:alpha val="100000"/>
                  </a:srgbClr>
                </a:solidFill>
                <a:latin typeface="Trebuchet MS"/>
              </a:rPr>
              <a:t>are pressured/forced</a:t>
            </a:r>
            <a:r>
              <a:rPr lang="en-US" sz="2800" u="none" strike="noStrike" cap="none" spc="0">
                <a:solidFill>
                  <a:srgbClr val="000000">
                    <a:alpha val="100000"/>
                  </a:srgbClr>
                </a:solidFill>
                <a:latin typeface="Trebuchet MS"/>
              </a:rPr>
              <a:t> to return to their former religious practices. 15 of </a:t>
            </a:r>
            <a:r>
              <a:rPr lang="en-US" sz="2800">
                <a:solidFill>
                  <a:srgbClr val="000000">
                    <a:alpha val="100000"/>
                  </a:srgbClr>
                </a:solidFill>
                <a:latin typeface="Trebuchet MS"/>
              </a:rPr>
              <a:t>these</a:t>
            </a:r>
            <a:r>
              <a:rPr lang="en-US" sz="2800" u="none" strike="noStrike" cap="none" spc="0">
                <a:solidFill>
                  <a:srgbClr val="000000">
                    <a:alpha val="100000"/>
                  </a:srgbClr>
                </a:solidFill>
                <a:latin typeface="Trebuchet MS"/>
              </a:rPr>
              <a:t> 94 </a:t>
            </a:r>
            <a:r>
              <a:rPr lang="en-US" sz="2800">
                <a:solidFill>
                  <a:srgbClr val="000000">
                    <a:alpha val="100000"/>
                  </a:srgbClr>
                </a:solidFill>
                <a:latin typeface="Trebuchet MS"/>
              </a:rPr>
              <a:t>tribes remain</a:t>
            </a:r>
            <a:r>
              <a:rPr lang="en-US" sz="2800" u="none" strike="noStrike" cap="none" spc="0">
                <a:solidFill>
                  <a:srgbClr val="000000">
                    <a:alpha val="100000"/>
                  </a:srgbClr>
                </a:solidFill>
                <a:latin typeface="Trebuchet MS"/>
              </a:rPr>
              <a:t> isolated and unevangelized. Pray for each of these precious groups to find the gospel before they disappear forever.</a:t>
            </a:r>
          </a:p>
        </p:txBody>
      </p:sp>
    </p:spTree>
  </p:cSld>
  <p:clrMapOvr>
    <a:masterClrMapping/>
  </p:clrMapOvr>
</p:sld>
</file>

<file path=ppt/theme/theme1.xml><?xml version="1.0" encoding="utf-8"?>
<a:theme xmlns:a="http://schemas.openxmlformats.org/drawingml/2006/main" name="Theme87">
  <a:themeElements>
    <a:clrScheme name="Theme8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JM</PrayerPointComple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14941F-D3B5-4451-894E-04C4B9F30866}">
  <ds:schemaRefs>
    <ds:schemaRef ds:uri="http://schemas.microsoft.com/sharepoint/v3/contenttype/forms"/>
  </ds:schemaRefs>
</ds:datastoreItem>
</file>

<file path=customXml/itemProps2.xml><?xml version="1.0" encoding="utf-8"?>
<ds:datastoreItem xmlns:ds="http://schemas.openxmlformats.org/officeDocument/2006/customXml" ds:itemID="{58A6A91E-23C4-4250-A2C7-C7078368479B}">
  <ds:schemaRefs>
    <ds:schemaRef ds:uri="6fe6c2fc-9a1c-4610-984d-8f6c1caa6b79"/>
    <ds:schemaRef ds:uri="74f51257-71be-4f2b-bc11-d6336f9e2f3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026434C-D8EB-4A95-9F52-E642E9D58C50}"/>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Theme87</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revision>5</cp:revision>
  <dcterms:created xsi:type="dcterms:W3CDTF">2024-12-17T23:28:46Z</dcterms:created>
  <dcterms:modified xsi:type="dcterms:W3CDTF">2025-02-17T03:58:30Z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