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3BEEF-B8EF-D797-B3BB-DAA2BB67ED82}" v="22" dt="2025-02-16T02:15:46.912"/>
    <p1510:client id="{9FA7FBA3-1D27-865D-8E8F-1BB384A2F8C5}" v="13" dt="2025-02-17T00:45:02.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68D0FDC0-F71F-2E4A-085C-A400356784E6}"/>
    <pc:docChg chg="modSld">
      <pc:chgData name="Cathy Friesen" userId="S::cathy.friesen@operationworld.org::4b911d97-c06d-45ce-a5f8-d43e0fc64acb" providerId="AD" clId="Web-{68D0FDC0-F71F-2E4A-085C-A400356784E6}" dt="2025-01-05T00:58:25.831" v="1" actId="20577"/>
      <pc:docMkLst>
        <pc:docMk/>
      </pc:docMkLst>
      <pc:sldChg chg="modSp">
        <pc:chgData name="Cathy Friesen" userId="S::cathy.friesen@operationworld.org::4b911d97-c06d-45ce-a5f8-d43e0fc64acb" providerId="AD" clId="Web-{68D0FDC0-F71F-2E4A-085C-A400356784E6}" dt="2025-01-05T00:58:25.831" v="1" actId="20577"/>
        <pc:sldMkLst>
          <pc:docMk/>
          <pc:sldMk cId="0" sldId="257"/>
        </pc:sldMkLst>
        <pc:spChg chg="mod">
          <ac:chgData name="Cathy Friesen" userId="S::cathy.friesen@operationworld.org::4b911d97-c06d-45ce-a5f8-d43e0fc64acb" providerId="AD" clId="Web-{68D0FDC0-F71F-2E4A-085C-A400356784E6}" dt="2025-01-05T00:58:25.831"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4143BEEF-B8EF-D797-B3BB-DAA2BB67ED82}"/>
    <pc:docChg chg="modSld">
      <pc:chgData name="John Friesen" userId="S::john.friesen@operationworld.org::9d3a757e-09a8-42a2-b315-fa47145d8ae5" providerId="AD" clId="Web-{4143BEEF-B8EF-D797-B3BB-DAA2BB67ED82}" dt="2025-02-16T02:15:46.912" v="21"/>
      <pc:docMkLst>
        <pc:docMk/>
      </pc:docMkLst>
      <pc:sldChg chg="modSp">
        <pc:chgData name="John Friesen" userId="S::john.friesen@operationworld.org::9d3a757e-09a8-42a2-b315-fa47145d8ae5" providerId="AD" clId="Web-{4143BEEF-B8EF-D797-B3BB-DAA2BB67ED82}" dt="2025-02-16T02:14:31.489" v="6" actId="1076"/>
        <pc:sldMkLst>
          <pc:docMk/>
          <pc:sldMk cId="0" sldId="257"/>
        </pc:sldMkLst>
        <pc:spChg chg="mod">
          <ac:chgData name="John Friesen" userId="S::john.friesen@operationworld.org::9d3a757e-09a8-42a2-b315-fa47145d8ae5" providerId="AD" clId="Web-{4143BEEF-B8EF-D797-B3BB-DAA2BB67ED82}" dt="2025-02-16T02:14:25.192" v="4" actId="14100"/>
          <ac:spMkLst>
            <pc:docMk/>
            <pc:sldMk cId="0" sldId="257"/>
            <ac:spMk id="5" creationId="{00000000-0000-0000-0000-000000000000}"/>
          </ac:spMkLst>
        </pc:spChg>
        <pc:grpChg chg="mod">
          <ac:chgData name="John Friesen" userId="S::john.friesen@operationworld.org::9d3a757e-09a8-42a2-b315-fa47145d8ae5" providerId="AD" clId="Web-{4143BEEF-B8EF-D797-B3BB-DAA2BB67ED82}" dt="2025-02-16T02:14:31.489" v="6" actId="1076"/>
          <ac:grpSpMkLst>
            <pc:docMk/>
            <pc:sldMk cId="0" sldId="257"/>
            <ac:grpSpMk id="4" creationId="{00000000-0000-0000-0000-000000000000}"/>
          </ac:grpSpMkLst>
        </pc:grpChg>
        <pc:picChg chg="mod">
          <ac:chgData name="John Friesen" userId="S::john.friesen@operationworld.org::9d3a757e-09a8-42a2-b315-fa47145d8ae5" providerId="AD" clId="Web-{4143BEEF-B8EF-D797-B3BB-DAA2BB67ED82}" dt="2025-02-16T02:14:31.474" v="5" actId="1076"/>
          <ac:picMkLst>
            <pc:docMk/>
            <pc:sldMk cId="0" sldId="257"/>
            <ac:picMk id="2" creationId="{00000000-0000-0000-0000-000000000000}"/>
          </ac:picMkLst>
        </pc:picChg>
      </pc:sldChg>
      <pc:sldChg chg="modSp">
        <pc:chgData name="John Friesen" userId="S::john.friesen@operationworld.org::9d3a757e-09a8-42a2-b315-fa47145d8ae5" providerId="AD" clId="Web-{4143BEEF-B8EF-D797-B3BB-DAA2BB67ED82}" dt="2025-02-16T02:15:46.912" v="21"/>
        <pc:sldMkLst>
          <pc:docMk/>
          <pc:sldMk cId="0" sldId="258"/>
        </pc:sldMkLst>
        <pc:graphicFrameChg chg="mod modGraphic">
          <ac:chgData name="John Friesen" userId="S::john.friesen@operationworld.org::9d3a757e-09a8-42a2-b315-fa47145d8ae5" providerId="AD" clId="Web-{4143BEEF-B8EF-D797-B3BB-DAA2BB67ED82}" dt="2025-02-16T02:15:46.912" v="21"/>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60120D1E-D01A-C1CD-0A71-306702B15351}"/>
    <pc:docChg chg="modSld">
      <pc:chgData name="John Friesen" userId="S::john.friesen@operationworld.org::9d3a757e-09a8-42a2-b315-fa47145d8ae5" providerId="AD" clId="Web-{60120D1E-D01A-C1CD-0A71-306702B15351}" dt="2025-02-13T19:57:40.794" v="7" actId="14100"/>
      <pc:docMkLst>
        <pc:docMk/>
      </pc:docMkLst>
      <pc:sldChg chg="modSp">
        <pc:chgData name="John Friesen" userId="S::john.friesen@operationworld.org::9d3a757e-09a8-42a2-b315-fa47145d8ae5" providerId="AD" clId="Web-{60120D1E-D01A-C1CD-0A71-306702B15351}" dt="2025-02-13T19:57:40.794" v="7" actId="14100"/>
        <pc:sldMkLst>
          <pc:docMk/>
          <pc:sldMk cId="0" sldId="259"/>
        </pc:sldMkLst>
        <pc:spChg chg="mod">
          <ac:chgData name="John Friesen" userId="S::john.friesen@operationworld.org::9d3a757e-09a8-42a2-b315-fa47145d8ae5" providerId="AD" clId="Web-{60120D1E-D01A-C1CD-0A71-306702B15351}" dt="2025-02-13T19:57:40.794" v="7" actId="14100"/>
          <ac:spMkLst>
            <pc:docMk/>
            <pc:sldMk cId="0" sldId="259"/>
            <ac:spMk id="3" creationId="{00000000-0000-0000-0000-000000000000}"/>
          </ac:spMkLst>
        </pc:spChg>
      </pc:sldChg>
    </pc:docChg>
  </pc:docChgLst>
  <pc:docChgLst>
    <pc:chgData name="Cathy Friesen" userId="S::cathy.friesen@operationworld.org::4b911d97-c06d-45ce-a5f8-d43e0fc64acb" providerId="AD" clId="Web-{9FA7FBA3-1D27-865D-8E8F-1BB384A2F8C5}"/>
    <pc:docChg chg="modSld">
      <pc:chgData name="Cathy Friesen" userId="S::cathy.friesen@operationworld.org::4b911d97-c06d-45ce-a5f8-d43e0fc64acb" providerId="AD" clId="Web-{9FA7FBA3-1D27-865D-8E8F-1BB384A2F8C5}" dt="2025-02-17T00:45:02.450" v="7" actId="20577"/>
      <pc:docMkLst>
        <pc:docMk/>
      </pc:docMkLst>
      <pc:sldChg chg="modSp">
        <pc:chgData name="Cathy Friesen" userId="S::cathy.friesen@operationworld.org::4b911d97-c06d-45ce-a5f8-d43e0fc64acb" providerId="AD" clId="Web-{9FA7FBA3-1D27-865D-8E8F-1BB384A2F8C5}" dt="2025-02-17T00:45:02.450" v="7" actId="20577"/>
        <pc:sldMkLst>
          <pc:docMk/>
          <pc:sldMk cId="0" sldId="259"/>
        </pc:sldMkLst>
        <pc:spChg chg="mod">
          <ac:chgData name="Cathy Friesen" userId="S::cathy.friesen@operationworld.org::4b911d97-c06d-45ce-a5f8-d43e0fc64acb" providerId="AD" clId="Web-{9FA7FBA3-1D27-865D-8E8F-1BB384A2F8C5}" dt="2025-02-17T00:45:02.450" v="7" actId="20577"/>
          <ac:spMkLst>
            <pc:docMk/>
            <pc:sldMk cId="0" sldId="259"/>
            <ac:spMk id="3" creationId="{00000000-0000-0000-0000-000000000000}"/>
          </ac:spMkLst>
        </pc:spChg>
      </pc:sldChg>
      <pc:sldChg chg="addSp modSp">
        <pc:chgData name="Cathy Friesen" userId="S::cathy.friesen@operationworld.org::4b911d97-c06d-45ce-a5f8-d43e0fc64acb" providerId="AD" clId="Web-{9FA7FBA3-1D27-865D-8E8F-1BB384A2F8C5}" dt="2025-02-17T00:44:34.184" v="6" actId="14100"/>
        <pc:sldMkLst>
          <pc:docMk/>
          <pc:sldMk cId="0" sldId="260"/>
        </pc:sldMkLst>
        <pc:spChg chg="mod">
          <ac:chgData name="Cathy Friesen" userId="S::cathy.friesen@operationworld.org::4b911d97-c06d-45ce-a5f8-d43e0fc64acb" providerId="AD" clId="Web-{9FA7FBA3-1D27-865D-8E8F-1BB384A2F8C5}" dt="2025-02-17T00:44:29.574" v="5" actId="14100"/>
          <ac:spMkLst>
            <pc:docMk/>
            <pc:sldMk cId="0" sldId="260"/>
            <ac:spMk id="3" creationId="{00000000-0000-0000-0000-000000000000}"/>
          </ac:spMkLst>
        </pc:spChg>
        <pc:spChg chg="add mod">
          <ac:chgData name="Cathy Friesen" userId="S::cathy.friesen@operationworld.org::4b911d97-c06d-45ce-a5f8-d43e0fc64acb" providerId="AD" clId="Web-{9FA7FBA3-1D27-865D-8E8F-1BB384A2F8C5}" dt="2025-02-17T00:44:34.184" v="6" actId="14100"/>
          <ac:spMkLst>
            <pc:docMk/>
            <pc:sldMk cId="0" sldId="260"/>
            <ac:spMk id="4" creationId="{9CB5B617-AD4D-2FA8-F43F-A3B190891277}"/>
          </ac:spMkLst>
        </pc:spChg>
      </pc:sldChg>
    </pc:docChg>
  </pc:docChgLst>
  <pc:docChgLst>
    <pc:chgData name="John Friesen" userId="S::john.friesen@operationworld.org::9d3a757e-09a8-42a2-b315-fa47145d8ae5" providerId="AD" clId="Web-{D3F7C422-BB9F-E4A8-5A51-E54D6CA7E459}"/>
    <pc:docChg chg="modSld">
      <pc:chgData name="John Friesen" userId="S::john.friesen@operationworld.org::9d3a757e-09a8-42a2-b315-fa47145d8ae5" providerId="AD" clId="Web-{D3F7C422-BB9F-E4A8-5A51-E54D6CA7E459}" dt="2025-02-01T01:35:21.378" v="3"/>
      <pc:docMkLst>
        <pc:docMk/>
      </pc:docMkLst>
      <pc:sldChg chg="modSp">
        <pc:chgData name="John Friesen" userId="S::john.friesen@operationworld.org::9d3a757e-09a8-42a2-b315-fa47145d8ae5" providerId="AD" clId="Web-{D3F7C422-BB9F-E4A8-5A51-E54D6CA7E459}" dt="2025-02-01T01:35:21.378" v="3"/>
        <pc:sldMkLst>
          <pc:docMk/>
          <pc:sldMk cId="0" sldId="258"/>
        </pc:sldMkLst>
        <pc:graphicFrameChg chg="modGraphic">
          <ac:chgData name="John Friesen" userId="S::john.friesen@operationworld.org::9d3a757e-09a8-42a2-b315-fa47145d8ae5" providerId="AD" clId="Web-{D3F7C422-BB9F-E4A8-5A51-E54D6CA7E459}" dt="2025-02-01T01:35:21.378" v="3"/>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9"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974787" y="1466932"/>
            <a:ext cx="5715000" cy="3810000"/>
          </a:xfrm>
          <a:prstGeom prst="rect">
            <a:avLst/>
          </a:prstGeom>
          <a:noFill/>
        </p:spPr>
      </p:pic>
      <p:grpSp>
        <p:nvGrpSpPr>
          <p:cNvPr id="4" name="Group 3"/>
          <p:cNvGrpSpPr/>
          <p:nvPr/>
        </p:nvGrpSpPr>
        <p:grpSpPr>
          <a:xfrm>
            <a:off x="6880287" y="1675424"/>
            <a:ext cx="5002204" cy="3352637"/>
            <a:chOff x="6191250" y="1722967"/>
            <a:chExt cx="5002204" cy="3352637"/>
          </a:xfrm>
        </p:grpSpPr>
        <p:sp>
          <p:nvSpPr>
            <p:cNvPr id="5" name="TextBox 4"/>
            <p:cNvSpPr txBox="1"/>
            <p:nvPr/>
          </p:nvSpPr>
          <p:spPr>
            <a:xfrm>
              <a:off x="6191250" y="1722967"/>
              <a:ext cx="5002204" cy="3352637"/>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1C0098"/>
                  </a:solidFill>
                  <a:latin typeface="Trebuchet MS"/>
                </a:rPr>
                <a:t>PRAYING FOR
</a:t>
              </a:r>
              <a:r>
                <a:rPr lang="en-US" sz="6000" u="none" strike="noStrike" cap="none" spc="0" dirty="0">
                  <a:solidFill>
                    <a:srgbClr val="1C0098"/>
                  </a:solidFill>
                  <a:latin typeface="Trebuchet MS"/>
                </a:rPr>
                <a:t>TAIWAN - REPUBLIC OF CHINA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478780"/>
            <a:chOff x="285750" y="285750"/>
            <a:chExt cx="6010275" cy="547878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009226942"/>
                </p:ext>
              </p:extLst>
            </p:nvPr>
          </p:nvGraphicFramePr>
          <p:xfrm>
            <a:off x="381000" y="857250"/>
            <a:ext cx="5819776" cy="490728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Taipei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23,112,793</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Mandarin. Hoklo and Hakka are widely spoken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Chinese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8511" y="978551"/>
            <a:ext cx="10661489" cy="5977149"/>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Taiwan’s controversial political status causes problems both within China and internationally. Taiwan functions as an independent </a:t>
            </a:r>
            <a:r>
              <a:rPr lang="en-US" sz="2800">
                <a:solidFill>
                  <a:srgbClr val="000000">
                    <a:alpha val="100000"/>
                  </a:srgbClr>
                </a:solidFill>
                <a:latin typeface="Trebuchet MS"/>
                <a:ea typeface="+mn-lt"/>
                <a:cs typeface="+mn-lt"/>
              </a:rPr>
              <a:t>state but</a:t>
            </a:r>
            <a:r>
              <a:rPr lang="en-US" sz="2800" dirty="0">
                <a:solidFill>
                  <a:srgbClr val="000000">
                    <a:alpha val="100000"/>
                  </a:srgbClr>
                </a:solidFill>
                <a:latin typeface="Trebuchet MS"/>
                <a:ea typeface="+mn-lt"/>
                <a:cs typeface="+mn-lt"/>
              </a:rPr>
              <a:t> is claimed by China as one of its provinces. If Taiwan declared full independence, it could result in a hostile military response from China. Even without such a declaration, China's expanding ambitions and increasingly aggressive tone and actions cast a long shadow over this beautiful island. Pray for wisdom for the leaders involved, and for good relations for the long term. Pray that violence would be averted, and that peace would prevail.</a:t>
            </a:r>
            <a:r>
              <a:rPr lang="en-US" sz="2800" u="none" strike="noStrike" cap="none" spc="0" dirty="0">
                <a:solidFill>
                  <a:srgbClr val="000000">
                    <a:alpha val="100000"/>
                  </a:srgbClr>
                </a:solidFill>
                <a:latin typeface="Trebuchet MS"/>
              </a:rPr>
              <a:t>
</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947059"/>
            <a:ext cx="11002643"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Taiwan remains a stronghold of Buddhism and Taiwanese folk religion. Over 90% of Taiwanese follow some combination of Buddhism, Confucianism, Daoism, and traditional religions. Buddhism now grows strongly among educated professionals. Most traditional folk religions have many gods, and people pay offerings to ghosts or seek advice from the spirit world. Taiwan remains the only major Han Chinese population in the world without a significant spiritual breakthrough. Visitors from mainland China often comment on the spiritual darkness here.</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
</a:t>
            </a:r>
          </a:p>
        </p:txBody>
      </p:sp>
      <p:sp>
        <p:nvSpPr>
          <p:cNvPr id="4" name="TextBox 3">
            <a:extLst>
              <a:ext uri="{FF2B5EF4-FFF2-40B4-BE49-F238E27FC236}">
                <a16:creationId xmlns:a16="http://schemas.microsoft.com/office/drawing/2014/main" id="{9CB5B617-AD4D-2FA8-F43F-A3B190891277}"/>
              </a:ext>
            </a:extLst>
          </p:cNvPr>
          <p:cNvSpPr txBox="1"/>
          <p:nvPr/>
        </p:nvSpPr>
        <p:spPr>
          <a:xfrm>
            <a:off x="764500" y="6204440"/>
            <a:ext cx="885989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97">
  <a:themeElements>
    <a:clrScheme name="Theme9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CF</PrayerPointComplete>
  </documentManagement>
</p:properties>
</file>

<file path=customXml/itemProps1.xml><?xml version="1.0" encoding="utf-8"?>
<ds:datastoreItem xmlns:ds="http://schemas.openxmlformats.org/officeDocument/2006/customXml" ds:itemID="{5BDAF49F-5AC3-45C2-BF9B-84061BFB50A1}">
  <ds:schemaRefs>
    <ds:schemaRef ds:uri="http://schemas.microsoft.com/sharepoint/v3/contenttype/forms"/>
  </ds:schemaRefs>
</ds:datastoreItem>
</file>

<file path=customXml/itemProps2.xml><?xml version="1.0" encoding="utf-8"?>
<ds:datastoreItem xmlns:ds="http://schemas.openxmlformats.org/officeDocument/2006/customXml" ds:itemID="{08173358-338F-4B78-943D-894E7F45B533}"/>
</file>

<file path=customXml/itemProps3.xml><?xml version="1.0" encoding="utf-8"?>
<ds:datastoreItem xmlns:ds="http://schemas.openxmlformats.org/officeDocument/2006/customXml" ds:itemID="{037DAB7E-C163-4642-89D3-1B704779C2A7}">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Theme97</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25</cp:revision>
  <dcterms:created xsi:type="dcterms:W3CDTF">2024-12-17T23:28:46Z</dcterms:created>
  <dcterms:modified xsi:type="dcterms:W3CDTF">2025-02-17T00:45:02Z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