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C242B-DE71-2505-C8E8-21E879BE66DB}" v="10" dt="2025-02-16T02:12:21.939"/>
    <p1510:client id="{8CE80A0A-7078-865B-24EF-EA29BFDD4B53}" v="82" dt="2025-02-16T20:46:04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309C242B-DE71-2505-C8E8-21E879BE66DB}"/>
    <pc:docChg chg="modSld">
      <pc:chgData name="John Friesen" userId="S::john.friesen@operationworld.org::9d3a757e-09a8-42a2-b315-fa47145d8ae5" providerId="AD" clId="Web-{309C242B-DE71-2505-C8E8-21E879BE66DB}" dt="2025-02-16T02:12:21.939" v="9"/>
      <pc:docMkLst>
        <pc:docMk/>
      </pc:docMkLst>
      <pc:sldChg chg="modSp">
        <pc:chgData name="John Friesen" userId="S::john.friesen@operationworld.org::9d3a757e-09a8-42a2-b315-fa47145d8ae5" providerId="AD" clId="Web-{309C242B-DE71-2505-C8E8-21E879BE66DB}" dt="2025-02-16T02:11:41.393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309C242B-DE71-2505-C8E8-21E879BE66DB}" dt="2025-02-16T02:11:36.408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309C242B-DE71-2505-C8E8-21E879BE66DB}" dt="2025-02-16T02:11:41.393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309C242B-DE71-2505-C8E8-21E879BE66DB}" dt="2025-02-16T02:11:41.393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309C242B-DE71-2505-C8E8-21E879BE66DB}" dt="2025-02-16T02:12:21.939" v="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309C242B-DE71-2505-C8E8-21E879BE66DB}" dt="2025-02-16T02:12:21.939" v="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FCB66B57-0A79-5FB9-687D-E33F368E03FB}"/>
    <pc:docChg chg="modSld">
      <pc:chgData name="Cathy Friesen" userId="S::cathy.friesen@operationworld.org::4b911d97-c06d-45ce-a5f8-d43e0fc64acb" providerId="AD" clId="Web-{FCB66B57-0A79-5FB9-687D-E33F368E03FB}" dt="2025-01-05T00:57:47.887" v="1" actId="20577"/>
      <pc:docMkLst>
        <pc:docMk/>
      </pc:docMkLst>
      <pc:sldChg chg="modSp">
        <pc:chgData name="Cathy Friesen" userId="S::cathy.friesen@operationworld.org::4b911d97-c06d-45ce-a5f8-d43e0fc64acb" providerId="AD" clId="Web-{FCB66B57-0A79-5FB9-687D-E33F368E03FB}" dt="2025-01-05T00:57:47.887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CB66B57-0A79-5FB9-687D-E33F368E03FB}" dt="2025-01-05T00:57:47.887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Cathy Friesen" userId="S::cathy.friesen@operationworld.org::4b911d97-c06d-45ce-a5f8-d43e0fc64acb" providerId="AD" clId="Web-{8CE80A0A-7078-865B-24EF-EA29BFDD4B53}"/>
    <pc:docChg chg="modSld">
      <pc:chgData name="Cathy Friesen" userId="S::cathy.friesen@operationworld.org::4b911d97-c06d-45ce-a5f8-d43e0fc64acb" providerId="AD" clId="Web-{8CE80A0A-7078-865B-24EF-EA29BFDD4B53}" dt="2025-02-16T20:46:04.846" v="44" actId="14100"/>
      <pc:docMkLst>
        <pc:docMk/>
      </pc:docMkLst>
      <pc:sldChg chg="addSp delSp modSp">
        <pc:chgData name="Cathy Friesen" userId="S::cathy.friesen@operationworld.org::4b911d97-c06d-45ce-a5f8-d43e0fc64acb" providerId="AD" clId="Web-{8CE80A0A-7078-865B-24EF-EA29BFDD4B53}" dt="2025-02-16T20:46:04.846" v="44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8CE80A0A-7078-865B-24EF-EA29BFDD4B53}" dt="2025-02-16T20:45:05.344" v="37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Cathy Friesen" userId="S::cathy.friesen@operationworld.org::4b911d97-c06d-45ce-a5f8-d43e0fc64acb" providerId="AD" clId="Web-{8CE80A0A-7078-865B-24EF-EA29BFDD4B53}" dt="2025-02-16T20:46:00.955" v="43" actId="14100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Cathy Friesen" userId="S::cathy.friesen@operationworld.org::4b911d97-c06d-45ce-a5f8-d43e0fc64acb" providerId="AD" clId="Web-{8CE80A0A-7078-865B-24EF-EA29BFDD4B53}" dt="2025-02-16T20:44:47.343" v="35"/>
          <ac:spMkLst>
            <pc:docMk/>
            <pc:sldMk cId="0" sldId="259"/>
            <ac:spMk id="4" creationId="{9CB5B617-AD4D-2FA8-F43F-A3B190891277}"/>
          </ac:spMkLst>
        </pc:spChg>
        <pc:spChg chg="add del">
          <ac:chgData name="Cathy Friesen" userId="S::cathy.friesen@operationworld.org::4b911d97-c06d-45ce-a5f8-d43e0fc64acb" providerId="AD" clId="Web-{8CE80A0A-7078-865B-24EF-EA29BFDD4B53}" dt="2025-02-16T20:44:41.265" v="34"/>
          <ac:spMkLst>
            <pc:docMk/>
            <pc:sldMk cId="0" sldId="259"/>
            <ac:spMk id="5" creationId="{F31A992E-2BD9-F146-091C-A09AECB3BA7F}"/>
          </ac:spMkLst>
        </pc:spChg>
        <pc:spChg chg="add mod">
          <ac:chgData name="Cathy Friesen" userId="S::cathy.friesen@operationworld.org::4b911d97-c06d-45ce-a5f8-d43e0fc64acb" providerId="AD" clId="Web-{8CE80A0A-7078-865B-24EF-EA29BFDD4B53}" dt="2025-02-16T20:46:04.846" v="44" actId="14100"/>
          <ac:spMkLst>
            <pc:docMk/>
            <pc:sldMk cId="0" sldId="259"/>
            <ac:spMk id="6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BADBFD0E-3737-AF78-55CE-6FEB3F9A6BB3}"/>
    <pc:docChg chg="modSld">
      <pc:chgData name="John Friesen" userId="S::john.friesen@operationworld.org::9d3a757e-09a8-42a2-b315-fa47145d8ae5" providerId="AD" clId="Web-{BADBFD0E-3737-AF78-55CE-6FEB3F9A6BB3}" dt="2025-02-01T01:34:02.226" v="5"/>
      <pc:docMkLst>
        <pc:docMk/>
      </pc:docMkLst>
      <pc:sldChg chg="modSp">
        <pc:chgData name="John Friesen" userId="S::john.friesen@operationworld.org::9d3a757e-09a8-42a2-b315-fa47145d8ae5" providerId="AD" clId="Web-{BADBFD0E-3737-AF78-55CE-6FEB3F9A6BB3}" dt="2025-02-01T01:34:02.226" v="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BADBFD0E-3737-AF78-55CE-6FEB3F9A6BB3}" dt="2025-02-01T01:34:02.226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85" y="1525042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00285" y="2716292"/>
            <a:ext cx="3148376" cy="1446550"/>
            <a:chOff x="6191250" y="2705725"/>
            <a:chExt cx="3148376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148376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E7562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E7562"/>
                  </a:solidFill>
                  <a:latin typeface="Trebuchet MS"/>
                </a:rPr>
                <a:t>MACAU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284207868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Macau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722,007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Chinese and Portuguese. 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85.4 yrs (3rd/236)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Chinese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738" y="947059"/>
            <a:ext cx="11428889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Macau is the first Christian territory in Asia to become non-Christian since the Muslim conquest in West Asia over 600 years ago. 95% of the population were Catholic in 1600; fewer than 5% are Christian today. Protestant missions to China started in Macau. Here, missionaries baptized the first Chinese convert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and translated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first Chinese Bible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Many now follow Buddhism, Daoism, or traditional Chinese religions. The gambling industry, fear of the local god "A-Ma", and high turnover of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church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leaders,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hinder the spread of the gospel. Pray for believers to win back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Macau for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Saviour.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                                      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65313" y="6183823"/>
            <a:ext cx="885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336E4244-D735-4BE2-86FF-8BBFEB132F1B}"/>
</file>

<file path=customXml/itemProps2.xml><?xml version="1.0" encoding="utf-8"?>
<ds:datastoreItem xmlns:ds="http://schemas.openxmlformats.org/officeDocument/2006/customXml" ds:itemID="{6CCEA63D-BB81-40EB-ACA1-0E56C4518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B56FC-E478-407C-A3E1-630CA76CEEA5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Theme67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36</cp:revision>
  <dcterms:created xsi:type="dcterms:W3CDTF">2024-12-17T23:28:46Z</dcterms:created>
  <dcterms:modified xsi:type="dcterms:W3CDTF">2025-02-16T20:46:05Z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