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5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E3D4E-2158-9ADF-57F7-E4E561F10672}" v="8" dt="2025-02-16T02:13:20.455"/>
    <p1510:client id="{69C2F9E1-8862-5AD6-3918-A424454E1FF5}" v="12" dt="2025-02-16T02:10:45.681"/>
    <p1510:client id="{91BE33EC-B496-E85E-ACC4-559EFD103063}" v="105" dt="2025-02-16T20:37:09.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91BE33EC-B496-E85E-ACC4-559EFD103063}"/>
    <pc:docChg chg="modSld">
      <pc:chgData name="Cathy Friesen" userId="S::cathy.friesen@operationworld.org::4b911d97-c06d-45ce-a5f8-d43e0fc64acb" providerId="AD" clId="Web-{91BE33EC-B496-E85E-ACC4-559EFD103063}" dt="2025-02-16T20:37:09.887" v="54" actId="20577"/>
      <pc:docMkLst>
        <pc:docMk/>
      </pc:docMkLst>
      <pc:sldChg chg="addSp modSp">
        <pc:chgData name="Cathy Friesen" userId="S::cathy.friesen@operationworld.org::4b911d97-c06d-45ce-a5f8-d43e0fc64acb" providerId="AD" clId="Web-{91BE33EC-B496-E85E-ACC4-559EFD103063}" dt="2025-02-16T20:37:09.887" v="54" actId="20577"/>
        <pc:sldMkLst>
          <pc:docMk/>
          <pc:sldMk cId="0" sldId="259"/>
        </pc:sldMkLst>
        <pc:spChg chg="mod">
          <ac:chgData name="Cathy Friesen" userId="S::cathy.friesen@operationworld.org::4b911d97-c06d-45ce-a5f8-d43e0fc64acb" providerId="AD" clId="Web-{91BE33EC-B496-E85E-ACC4-559EFD103063}" dt="2025-02-16T20:37:09.887" v="54" actId="20577"/>
          <ac:spMkLst>
            <pc:docMk/>
            <pc:sldMk cId="0" sldId="259"/>
            <ac:spMk id="3" creationId="{00000000-0000-0000-0000-000000000000}"/>
          </ac:spMkLst>
        </pc:spChg>
        <pc:spChg chg="add">
          <ac:chgData name="Cathy Friesen" userId="S::cathy.friesen@operationworld.org::4b911d97-c06d-45ce-a5f8-d43e0fc64acb" providerId="AD" clId="Web-{91BE33EC-B496-E85E-ACC4-559EFD103063}" dt="2025-02-16T20:35:39.041" v="35"/>
          <ac:spMkLst>
            <pc:docMk/>
            <pc:sldMk cId="0" sldId="259"/>
            <ac:spMk id="4" creationId="{9CB5B617-AD4D-2FA8-F43F-A3B190891277}"/>
          </ac:spMkLst>
        </pc:spChg>
      </pc:sldChg>
    </pc:docChg>
  </pc:docChgLst>
  <pc:docChgLst>
    <pc:chgData name="John Friesen" userId="S::john.friesen@operationworld.org::9d3a757e-09a8-42a2-b315-fa47145d8ae5" providerId="AD" clId="Web-{CEEBF194-3015-AB91-F644-B491501C76E8}"/>
    <pc:docChg chg="modSld">
      <pc:chgData name="John Friesen" userId="S::john.friesen@operationworld.org::9d3a757e-09a8-42a2-b315-fa47145d8ae5" providerId="AD" clId="Web-{CEEBF194-3015-AB91-F644-B491501C76E8}" dt="2025-02-13T19:56:45.562" v="6" actId="20577"/>
      <pc:docMkLst>
        <pc:docMk/>
      </pc:docMkLst>
      <pc:sldChg chg="modSp">
        <pc:chgData name="John Friesen" userId="S::john.friesen@operationworld.org::9d3a757e-09a8-42a2-b315-fa47145d8ae5" providerId="AD" clId="Web-{CEEBF194-3015-AB91-F644-B491501C76E8}" dt="2025-02-13T19:56:45.562" v="6" actId="20577"/>
        <pc:sldMkLst>
          <pc:docMk/>
          <pc:sldMk cId="0" sldId="259"/>
        </pc:sldMkLst>
        <pc:spChg chg="mod">
          <ac:chgData name="John Friesen" userId="S::john.friesen@operationworld.org::9d3a757e-09a8-42a2-b315-fa47145d8ae5" providerId="AD" clId="Web-{CEEBF194-3015-AB91-F644-B491501C76E8}" dt="2025-02-13T19:56:45.562" v="6"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69C2F9E1-8862-5AD6-3918-A424454E1FF5}"/>
    <pc:docChg chg="modSld">
      <pc:chgData name="John Friesen" userId="S::john.friesen@operationworld.org::9d3a757e-09a8-42a2-b315-fa47145d8ae5" providerId="AD" clId="Web-{69C2F9E1-8862-5AD6-3918-A424454E1FF5}" dt="2025-02-16T02:10:45.681" v="9" actId="1076"/>
      <pc:docMkLst>
        <pc:docMk/>
      </pc:docMkLst>
      <pc:sldChg chg="modSp">
        <pc:chgData name="John Friesen" userId="S::john.friesen@operationworld.org::9d3a757e-09a8-42a2-b315-fa47145d8ae5" providerId="AD" clId="Web-{69C2F9E1-8862-5AD6-3918-A424454E1FF5}" dt="2025-02-16T02:10:45.681" v="9" actId="1076"/>
        <pc:sldMkLst>
          <pc:docMk/>
          <pc:sldMk cId="0" sldId="257"/>
        </pc:sldMkLst>
        <pc:spChg chg="mod">
          <ac:chgData name="John Friesen" userId="S::john.friesen@operationworld.org::9d3a757e-09a8-42a2-b315-fa47145d8ae5" providerId="AD" clId="Web-{69C2F9E1-8862-5AD6-3918-A424454E1FF5}" dt="2025-02-16T02:10:40.744" v="7" actId="14100"/>
          <ac:spMkLst>
            <pc:docMk/>
            <pc:sldMk cId="0" sldId="257"/>
            <ac:spMk id="5" creationId="{00000000-0000-0000-0000-000000000000}"/>
          </ac:spMkLst>
        </pc:spChg>
        <pc:grpChg chg="mod">
          <ac:chgData name="John Friesen" userId="S::john.friesen@operationworld.org::9d3a757e-09a8-42a2-b315-fa47145d8ae5" providerId="AD" clId="Web-{69C2F9E1-8862-5AD6-3918-A424454E1FF5}" dt="2025-02-16T02:10:45.681" v="9" actId="1076"/>
          <ac:grpSpMkLst>
            <pc:docMk/>
            <pc:sldMk cId="0" sldId="257"/>
            <ac:grpSpMk id="4" creationId="{00000000-0000-0000-0000-000000000000}"/>
          </ac:grpSpMkLst>
        </pc:grpChg>
        <pc:picChg chg="mod">
          <ac:chgData name="John Friesen" userId="S::john.friesen@operationworld.org::9d3a757e-09a8-42a2-b315-fa47145d8ae5" providerId="AD" clId="Web-{69C2F9E1-8862-5AD6-3918-A424454E1FF5}" dt="2025-02-16T02:10:45.681" v="8" actId="1076"/>
          <ac:picMkLst>
            <pc:docMk/>
            <pc:sldMk cId="0" sldId="257"/>
            <ac:picMk id="2" creationId="{00000000-0000-0000-0000-000000000000}"/>
          </ac:picMkLst>
        </pc:picChg>
      </pc:sldChg>
      <pc:sldChg chg="modSp">
        <pc:chgData name="John Friesen" userId="S::john.friesen@operationworld.org::9d3a757e-09a8-42a2-b315-fa47145d8ae5" providerId="AD" clId="Web-{69C2F9E1-8862-5AD6-3918-A424454E1FF5}" dt="2025-02-16T02:10:19.587" v="6"/>
        <pc:sldMkLst>
          <pc:docMk/>
          <pc:sldMk cId="0" sldId="258"/>
        </pc:sldMkLst>
        <pc:graphicFrameChg chg="mod modGraphic">
          <ac:chgData name="John Friesen" userId="S::john.friesen@operationworld.org::9d3a757e-09a8-42a2-b315-fa47145d8ae5" providerId="AD" clId="Web-{69C2F9E1-8862-5AD6-3918-A424454E1FF5}" dt="2025-02-16T02:10:19.587" v="6"/>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015261A2-ED3F-1AF6-0993-59CAEB65D203}"/>
    <pc:docChg chg="modSld">
      <pc:chgData name="John Friesen" userId="S::john.friesen@operationworld.org::9d3a757e-09a8-42a2-b315-fa47145d8ae5" providerId="AD" clId="Web-{015261A2-ED3F-1AF6-0993-59CAEB65D203}" dt="2025-02-01T01:32:43.825" v="5"/>
      <pc:docMkLst>
        <pc:docMk/>
      </pc:docMkLst>
      <pc:sldChg chg="modSp">
        <pc:chgData name="John Friesen" userId="S::john.friesen@operationworld.org::9d3a757e-09a8-42a2-b315-fa47145d8ae5" providerId="AD" clId="Web-{015261A2-ED3F-1AF6-0993-59CAEB65D203}" dt="2025-02-01T01:32:43.825" v="5"/>
        <pc:sldMkLst>
          <pc:docMk/>
          <pc:sldMk cId="0" sldId="258"/>
        </pc:sldMkLst>
        <pc:graphicFrameChg chg="mod modGraphic">
          <ac:chgData name="John Friesen" userId="S::john.friesen@operationworld.org::9d3a757e-09a8-42a2-b315-fa47145d8ae5" providerId="AD" clId="Web-{015261A2-ED3F-1AF6-0993-59CAEB65D203}" dt="2025-02-01T01:32:43.825" v="5"/>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9C6096AB-F739-6A87-0533-1A777A87832F}"/>
    <pc:docChg chg="modSld">
      <pc:chgData name="Cathy Friesen" userId="S::cathy.friesen@operationworld.org::4b911d97-c06d-45ce-a5f8-d43e0fc64acb" providerId="AD" clId="Web-{9C6096AB-F739-6A87-0533-1A777A87832F}" dt="2025-01-05T00:57:20.519" v="1" actId="20577"/>
      <pc:docMkLst>
        <pc:docMk/>
      </pc:docMkLst>
      <pc:sldChg chg="modSp">
        <pc:chgData name="Cathy Friesen" userId="S::cathy.friesen@operationworld.org::4b911d97-c06d-45ce-a5f8-d43e0fc64acb" providerId="AD" clId="Web-{9C6096AB-F739-6A87-0533-1A777A87832F}" dt="2025-01-05T00:57:20.519" v="1" actId="20577"/>
        <pc:sldMkLst>
          <pc:docMk/>
          <pc:sldMk cId="0" sldId="257"/>
        </pc:sldMkLst>
        <pc:spChg chg="mod">
          <ac:chgData name="Cathy Friesen" userId="S::cathy.friesen@operationworld.org::4b911d97-c06d-45ce-a5f8-d43e0fc64acb" providerId="AD" clId="Web-{9C6096AB-F739-6A87-0533-1A777A87832F}" dt="2025-01-05T00:57:20.519"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103E3D4E-2158-9ADF-57F7-E4E561F10672}"/>
    <pc:docChg chg="modSld">
      <pc:chgData name="John Friesen" userId="S::john.friesen@operationworld.org::9d3a757e-09a8-42a2-b315-fa47145d8ae5" providerId="AD" clId="Web-{103E3D4E-2158-9ADF-57F7-E4E561F10672}" dt="2025-02-16T02:13:20.455" v="7"/>
      <pc:docMkLst>
        <pc:docMk/>
      </pc:docMkLst>
      <pc:sldChg chg="modSp">
        <pc:chgData name="John Friesen" userId="S::john.friesen@operationworld.org::9d3a757e-09a8-42a2-b315-fa47145d8ae5" providerId="AD" clId="Web-{103E3D4E-2158-9ADF-57F7-E4E561F10672}" dt="2025-02-16T02:13:20.455" v="7"/>
        <pc:sldMkLst>
          <pc:docMk/>
          <pc:sldMk cId="0" sldId="258"/>
        </pc:sldMkLst>
        <pc:graphicFrameChg chg="mod modGraphic">
          <ac:chgData name="John Friesen" userId="S::john.friesen@operationworld.org::9d3a757e-09a8-42a2-b315-fa47145d8ae5" providerId="AD" clId="Web-{103E3D4E-2158-9ADF-57F7-E4E561F10672}" dt="2025-02-16T02:13:20.455" v="7"/>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014545" y="1472207"/>
            <a:ext cx="5715000" cy="3810000"/>
          </a:xfrm>
          <a:prstGeom prst="rect">
            <a:avLst/>
          </a:prstGeom>
          <a:noFill/>
        </p:spPr>
      </p:pic>
      <p:grpSp>
        <p:nvGrpSpPr>
          <p:cNvPr id="4" name="Group 3"/>
          <p:cNvGrpSpPr/>
          <p:nvPr/>
        </p:nvGrpSpPr>
        <p:grpSpPr>
          <a:xfrm>
            <a:off x="6920045" y="2663457"/>
            <a:ext cx="4616528" cy="1446550"/>
            <a:chOff x="6191250" y="2705725"/>
            <a:chExt cx="4616528" cy="1446550"/>
          </a:xfrm>
        </p:grpSpPr>
        <p:sp>
          <p:nvSpPr>
            <p:cNvPr id="5" name="TextBox 4"/>
            <p:cNvSpPr txBox="1"/>
            <p:nvPr/>
          </p:nvSpPr>
          <p:spPr>
            <a:xfrm>
              <a:off x="6191250" y="2705725"/>
              <a:ext cx="4616528"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a:solidFill>
                    <a:srgbClr val="DE0524"/>
                  </a:solidFill>
                  <a:latin typeface="Trebuchet MS"/>
                </a:rPr>
                <a:t>PRAYING FOR
</a:t>
              </a:r>
              <a:r>
                <a:rPr lang="en-US" sz="6000" u="none" strike="noStrike" cap="none" spc="0">
                  <a:solidFill>
                    <a:srgbClr val="DE0524"/>
                  </a:solidFill>
                  <a:latin typeface="Trebuchet MS"/>
                </a:rPr>
                <a:t>HONG KONG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99810"/>
            <a:chOff x="285750" y="285750"/>
            <a:chExt cx="6010275" cy="609981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342523454"/>
                </p:ext>
              </p:extLst>
            </p:nvPr>
          </p:nvGraphicFramePr>
          <p:xfrm>
            <a:off x="381000" y="857250"/>
            <a:ext cx="5819776" cy="552831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a:solidFill>
                              <a:srgbClr val="FFFFFF"/>
                            </a:solidFill>
                            <a:latin typeface="Verdana"/>
                          </a:rPr>
                          <a:t>7,396,076</a:t>
                        </a:r>
                        <a:endParaRPr lang="en-US" sz="2400" u="none" strike="noStrike" cap="none" spc="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100 %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12.3 %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Chinese (Cantonese, Putonghua) and English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85.5 yrs (2nd/236)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4/193</a:t>
                        </a:r>
                        <a:endParaRPr lang="en-US"/>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12.4 %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6.1 %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Chinese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581804" y="950769"/>
            <a:ext cx="11489255" cy="4887620"/>
          </a:xfrm>
          <a:prstGeom prst="rect">
            <a:avLst/>
          </a:prstGeom>
          <a:noFill/>
        </p:spPr>
        <p:txBody>
          <a:bodyPr vert="horz" wrap="square" lIns="91440" tIns="45720" rIns="91440" bIns="45720" rtlCol="0" anchor="t" anchorCtr="0">
            <a:spAutoFit/>
          </a:bodyPr>
          <a:lstStyle/>
          <a:p>
            <a:pPr>
              <a:lnSpc>
                <a:spcPct val="125000"/>
              </a:lnSpc>
            </a:pPr>
            <a:r>
              <a:rPr lang="en-US" sz="2800">
                <a:solidFill>
                  <a:srgbClr val="000000">
                    <a:alpha val="100000"/>
                  </a:srgbClr>
                </a:solidFill>
                <a:latin typeface="Trebuchet MS"/>
                <a:ea typeface="+mn-lt"/>
                <a:cs typeface="+mn-lt"/>
              </a:rPr>
              <a:t>The political and government changes since 2020, the failure of protests to achieve liberties sought by many young people, and the fast-track migration </a:t>
            </a:r>
            <a:r>
              <a:rPr lang="en-US" sz="2800" err="1">
                <a:solidFill>
                  <a:srgbClr val="000000">
                    <a:alpha val="100000"/>
                  </a:srgbClr>
                </a:solidFill>
                <a:latin typeface="Trebuchet MS"/>
                <a:ea typeface="+mn-lt"/>
                <a:cs typeface="+mn-lt"/>
              </a:rPr>
              <a:t>programmes</a:t>
            </a:r>
            <a:r>
              <a:rPr lang="en-US" sz="2800">
                <a:solidFill>
                  <a:srgbClr val="000000">
                    <a:alpha val="100000"/>
                  </a:srgbClr>
                </a:solidFill>
                <a:latin typeface="Trebuchet MS"/>
                <a:ea typeface="+mn-lt"/>
                <a:cs typeface="+mn-lt"/>
              </a:rPr>
              <a:t> of countries like the UK and Canada together have generated conditions for Hong Kong to undergo yet another historic mass exodus. The educated and wealthy will be able to thrive elsewhere, but millions more are “stuck” in a context ever more under the PRC’s direct control. While the choice to migrate is understandable, pray that many believers will stay to continue Kingdom work and to be a witness to Jesus.                                                                                                                                                    </a:t>
            </a:r>
            <a:endParaRPr lang="en-US">
              <a:latin typeface="Trebuchet MS"/>
            </a:endParaRP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a:solidFill>
                  <a:srgbClr val="000000">
                    <a:alpha val="100000"/>
                  </a:srgbClr>
                </a:solidFill>
                <a:latin typeface="Trebuchet MS"/>
              </a:rPr>
              <a:t>Want to know more? Go to </a:t>
            </a:r>
            <a:r>
              <a:rPr lang="en-GB" sz="2400" i="1">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49">
  <a:themeElements>
    <a:clrScheme name="Theme4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CF</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97E03C-9F68-4EBE-ABD7-E10F0108AD2C}">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7FDEB78-8A79-467D-A732-7250A98AC5EE}">
  <ds:schemaRefs>
    <ds:schemaRef ds:uri="http://schemas.microsoft.com/sharepoint/v3/contenttype/forms"/>
  </ds:schemaRefs>
</ds:datastoreItem>
</file>

<file path=customXml/itemProps3.xml><?xml version="1.0" encoding="utf-8"?>
<ds:datastoreItem xmlns:ds="http://schemas.openxmlformats.org/officeDocument/2006/customXml" ds:itemID="{AEDBC76F-C7B7-43B4-AB7F-92100D243083}"/>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Theme49</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1</cp:revision>
  <dcterms:created xsi:type="dcterms:W3CDTF">2024-12-17T23:28:46Z</dcterms:created>
  <dcterms:modified xsi:type="dcterms:W3CDTF">2025-02-16T20:37:20Z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