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F38D5-D65F-BB59-18A9-9C72C2E1A8A8}" v="81" dt="2025-02-16T20:20:42.243"/>
    <p1510:client id="{4ED42899-3A09-9955-0C3B-29A03C3439E3}" v="23" dt="2025-02-16T02:09:14.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6314FA58-0F30-498B-80F0-E363DF2B7269}"/>
    <pc:docChg chg="modSld">
      <pc:chgData name="Cathy Friesen" userId="S::cathy.friesen@operationworld.org::4b911d97-c06d-45ce-a5f8-d43e0fc64acb" providerId="AD" clId="Web-{6314FA58-0F30-498B-80F0-E363DF2B7269}" dt="2025-01-05T00:56:15.822" v="1" actId="20577"/>
      <pc:docMkLst>
        <pc:docMk/>
      </pc:docMkLst>
      <pc:sldChg chg="modSp">
        <pc:chgData name="Cathy Friesen" userId="S::cathy.friesen@operationworld.org::4b911d97-c06d-45ce-a5f8-d43e0fc64acb" providerId="AD" clId="Web-{6314FA58-0F30-498B-80F0-E363DF2B7269}" dt="2025-01-05T00:56:15.822" v="1" actId="20577"/>
        <pc:sldMkLst>
          <pc:docMk/>
          <pc:sldMk cId="0" sldId="257"/>
        </pc:sldMkLst>
        <pc:spChg chg="mod">
          <ac:chgData name="Cathy Friesen" userId="S::cathy.friesen@operationworld.org::4b911d97-c06d-45ce-a5f8-d43e0fc64acb" providerId="AD" clId="Web-{6314FA58-0F30-498B-80F0-E363DF2B7269}" dt="2025-01-05T00:56:15.822"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4ED42899-3A09-9955-0C3B-29A03C3439E3}"/>
    <pc:docChg chg="modSld">
      <pc:chgData name="John Friesen" userId="S::john.friesen@operationworld.org::9d3a757e-09a8-42a2-b315-fa47145d8ae5" providerId="AD" clId="Web-{4ED42899-3A09-9955-0C3B-29A03C3439E3}" dt="2025-02-16T02:08:53.493" v="20"/>
      <pc:docMkLst>
        <pc:docMk/>
      </pc:docMkLst>
      <pc:sldChg chg="modSp">
        <pc:chgData name="John Friesen" userId="S::john.friesen@operationworld.org::9d3a757e-09a8-42a2-b315-fa47145d8ae5" providerId="AD" clId="Web-{4ED42899-3A09-9955-0C3B-29A03C3439E3}" dt="2025-02-16T02:07:53.600" v="2" actId="1076"/>
        <pc:sldMkLst>
          <pc:docMk/>
          <pc:sldMk cId="0" sldId="257"/>
        </pc:sldMkLst>
        <pc:spChg chg="mod">
          <ac:chgData name="John Friesen" userId="S::john.friesen@operationworld.org::9d3a757e-09a8-42a2-b315-fa47145d8ae5" providerId="AD" clId="Web-{4ED42899-3A09-9955-0C3B-29A03C3439E3}" dt="2025-02-16T02:07:48.131" v="0" actId="14100"/>
          <ac:spMkLst>
            <pc:docMk/>
            <pc:sldMk cId="0" sldId="257"/>
            <ac:spMk id="5" creationId="{00000000-0000-0000-0000-000000000000}"/>
          </ac:spMkLst>
        </pc:spChg>
        <pc:grpChg chg="mod">
          <ac:chgData name="John Friesen" userId="S::john.friesen@operationworld.org::9d3a757e-09a8-42a2-b315-fa47145d8ae5" providerId="AD" clId="Web-{4ED42899-3A09-9955-0C3B-29A03C3439E3}" dt="2025-02-16T02:07:53.600" v="2" actId="1076"/>
          <ac:grpSpMkLst>
            <pc:docMk/>
            <pc:sldMk cId="0" sldId="257"/>
            <ac:grpSpMk id="4" creationId="{00000000-0000-0000-0000-000000000000}"/>
          </ac:grpSpMkLst>
        </pc:grpChg>
        <pc:picChg chg="mod">
          <ac:chgData name="John Friesen" userId="S::john.friesen@operationworld.org::9d3a757e-09a8-42a2-b315-fa47145d8ae5" providerId="AD" clId="Web-{4ED42899-3A09-9955-0C3B-29A03C3439E3}" dt="2025-02-16T02:07:53.600" v="1" actId="1076"/>
          <ac:picMkLst>
            <pc:docMk/>
            <pc:sldMk cId="0" sldId="257"/>
            <ac:picMk id="2" creationId="{00000000-0000-0000-0000-000000000000}"/>
          </ac:picMkLst>
        </pc:picChg>
      </pc:sldChg>
      <pc:sldChg chg="modSp">
        <pc:chgData name="John Friesen" userId="S::john.friesen@operationworld.org::9d3a757e-09a8-42a2-b315-fa47145d8ae5" providerId="AD" clId="Web-{4ED42899-3A09-9955-0C3B-29A03C3439E3}" dt="2025-02-16T02:08:53.493" v="20"/>
        <pc:sldMkLst>
          <pc:docMk/>
          <pc:sldMk cId="0" sldId="258"/>
        </pc:sldMkLst>
        <pc:graphicFrameChg chg="mod modGraphic">
          <ac:chgData name="John Friesen" userId="S::john.friesen@operationworld.org::9d3a757e-09a8-42a2-b315-fa47145d8ae5" providerId="AD" clId="Web-{4ED42899-3A09-9955-0C3B-29A03C3439E3}" dt="2025-02-16T02:08:53.493" v="20"/>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364AD52A-78B8-C753-2A34-5F8FCDEFC60A}"/>
    <pc:docChg chg="modSld">
      <pc:chgData name="John Friesen" userId="S::john.friesen@operationworld.org::9d3a757e-09a8-42a2-b315-fa47145d8ae5" providerId="AD" clId="Web-{364AD52A-78B8-C753-2A34-5F8FCDEFC60A}" dt="2025-02-13T19:55:22.385" v="6" actId="14100"/>
      <pc:docMkLst>
        <pc:docMk/>
      </pc:docMkLst>
      <pc:sldChg chg="modSp">
        <pc:chgData name="John Friesen" userId="S::john.friesen@operationworld.org::9d3a757e-09a8-42a2-b315-fa47145d8ae5" providerId="AD" clId="Web-{364AD52A-78B8-C753-2A34-5F8FCDEFC60A}" dt="2025-02-13T19:55:22.385" v="6" actId="14100"/>
        <pc:sldMkLst>
          <pc:docMk/>
          <pc:sldMk cId="0" sldId="259"/>
        </pc:sldMkLst>
        <pc:spChg chg="mod">
          <ac:chgData name="John Friesen" userId="S::john.friesen@operationworld.org::9d3a757e-09a8-42a2-b315-fa47145d8ae5" providerId="AD" clId="Web-{364AD52A-78B8-C753-2A34-5F8FCDEFC60A}" dt="2025-02-13T19:55:22.385" v="6" actId="14100"/>
          <ac:spMkLst>
            <pc:docMk/>
            <pc:sldMk cId="0" sldId="259"/>
            <ac:spMk id="3" creationId="{00000000-0000-0000-0000-000000000000}"/>
          </ac:spMkLst>
        </pc:spChg>
      </pc:sldChg>
    </pc:docChg>
  </pc:docChgLst>
  <pc:docChgLst>
    <pc:chgData name="Cathy Friesen" userId="S::cathy.friesen@operationworld.org::4b911d97-c06d-45ce-a5f8-d43e0fc64acb" providerId="AD" clId="Web-{396F38D5-D65F-BB59-18A9-9C72C2E1A8A8}"/>
    <pc:docChg chg="modSld">
      <pc:chgData name="Cathy Friesen" userId="S::cathy.friesen@operationworld.org::4b911d97-c06d-45ce-a5f8-d43e0fc64acb" providerId="AD" clId="Web-{396F38D5-D65F-BB59-18A9-9C72C2E1A8A8}" dt="2025-02-16T20:20:42.243" v="44" actId="14100"/>
      <pc:docMkLst>
        <pc:docMk/>
      </pc:docMkLst>
      <pc:sldChg chg="addSp modSp">
        <pc:chgData name="Cathy Friesen" userId="S::cathy.friesen@operationworld.org::4b911d97-c06d-45ce-a5f8-d43e0fc64acb" providerId="AD" clId="Web-{396F38D5-D65F-BB59-18A9-9C72C2E1A8A8}" dt="2025-02-16T20:20:42.243" v="44" actId="14100"/>
        <pc:sldMkLst>
          <pc:docMk/>
          <pc:sldMk cId="0" sldId="259"/>
        </pc:sldMkLst>
        <pc:spChg chg="mod">
          <ac:chgData name="Cathy Friesen" userId="S::cathy.friesen@operationworld.org::4b911d97-c06d-45ce-a5f8-d43e0fc64acb" providerId="AD" clId="Web-{396F38D5-D65F-BB59-18A9-9C72C2E1A8A8}" dt="2025-02-16T20:20:23.695" v="42" actId="20577"/>
          <ac:spMkLst>
            <pc:docMk/>
            <pc:sldMk cId="0" sldId="259"/>
            <ac:spMk id="3" creationId="{00000000-0000-0000-0000-000000000000}"/>
          </ac:spMkLst>
        </pc:spChg>
        <pc:spChg chg="add mod">
          <ac:chgData name="Cathy Friesen" userId="S::cathy.friesen@operationworld.org::4b911d97-c06d-45ce-a5f8-d43e0fc64acb" providerId="AD" clId="Web-{396F38D5-D65F-BB59-18A9-9C72C2E1A8A8}" dt="2025-02-16T20:20:42.243" v="44" actId="14100"/>
          <ac:spMkLst>
            <pc:docMk/>
            <pc:sldMk cId="0" sldId="259"/>
            <ac:spMk id="4" creationId="{9CB5B617-AD4D-2FA8-F43F-A3B190891277}"/>
          </ac:spMkLst>
        </pc:spChg>
      </pc:sldChg>
    </pc:docChg>
  </pc:docChgLst>
  <pc:docChgLst>
    <pc:chgData name="John Friesen" userId="S::john.friesen@operationworld.org::9d3a757e-09a8-42a2-b315-fa47145d8ae5" providerId="AD" clId="Web-{B727EFE1-4056-5BD1-080D-B6C49E70DF78}"/>
    <pc:docChg chg="modSld">
      <pc:chgData name="John Friesen" userId="S::john.friesen@operationworld.org::9d3a757e-09a8-42a2-b315-fa47145d8ae5" providerId="AD" clId="Web-{B727EFE1-4056-5BD1-080D-B6C49E70DF78}" dt="2025-02-01T01:26:45.579" v="5"/>
      <pc:docMkLst>
        <pc:docMk/>
      </pc:docMkLst>
      <pc:sldChg chg="modSp">
        <pc:chgData name="John Friesen" userId="S::john.friesen@operationworld.org::9d3a757e-09a8-42a2-b315-fa47145d8ae5" providerId="AD" clId="Web-{B727EFE1-4056-5BD1-080D-B6C49E70DF78}" dt="2025-02-01T01:26:45.579" v="5"/>
        <pc:sldMkLst>
          <pc:docMk/>
          <pc:sldMk cId="0" sldId="258"/>
        </pc:sldMkLst>
        <pc:graphicFrameChg chg="mod modGraphic">
          <ac:chgData name="John Friesen" userId="S::john.friesen@operationworld.org::9d3a757e-09a8-42a2-b315-fa47145d8ae5" providerId="AD" clId="Web-{B727EFE1-4056-5BD1-080D-B6C49E70DF78}" dt="2025-02-01T01:26:45.579" v="5"/>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497505" y="1526361"/>
            <a:ext cx="5715000" cy="3810000"/>
          </a:xfrm>
          <a:prstGeom prst="rect">
            <a:avLst/>
          </a:prstGeom>
          <a:noFill/>
        </p:spPr>
      </p:pic>
      <p:grpSp>
        <p:nvGrpSpPr>
          <p:cNvPr id="4" name="Group 3"/>
          <p:cNvGrpSpPr/>
          <p:nvPr/>
        </p:nvGrpSpPr>
        <p:grpSpPr>
          <a:xfrm>
            <a:off x="7403005" y="2717611"/>
            <a:ext cx="2745014" cy="1446550"/>
            <a:chOff x="6191250" y="2705725"/>
            <a:chExt cx="2745014" cy="1446550"/>
          </a:xfrm>
        </p:grpSpPr>
        <p:sp>
          <p:nvSpPr>
            <p:cNvPr id="5" name="TextBox 4"/>
            <p:cNvSpPr txBox="1"/>
            <p:nvPr/>
          </p:nvSpPr>
          <p:spPr>
            <a:xfrm>
              <a:off x="6191250" y="2705725"/>
              <a:ext cx="2745014"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534A7"/>
                  </a:solidFill>
                  <a:latin typeface="Trebuchet MS"/>
                </a:rPr>
                <a:t>PRAYING FOR
</a:t>
              </a:r>
              <a:r>
                <a:rPr lang="en-US" sz="6000" u="none" strike="noStrike" cap="none" spc="0" dirty="0">
                  <a:solidFill>
                    <a:srgbClr val="2534A7"/>
                  </a:solidFill>
                  <a:latin typeface="Trebuchet MS"/>
                </a:rPr>
                <a:t>CHILE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415792283"/>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Santiago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19,859,921</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87.2 %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517287" y="952574"/>
            <a:ext cx="11506153" cy="4887620"/>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Social changes in Chile reflect shifts in life and belief in this traditionally conservative nation. Liberalization yields both positive and negative effects. Divorce was only recently legalized; before that, the number of marriages performed fell by 45%, and 60% of children were born out of wedlock. One out of seven Chilean women is a mother by age 14. Crime, drug abuse and materialism are on the rise. Many are parting with traditional religion, with many leaving both Catholicism and Pentecostalism. Pray that the positive aspects of traditional social structures would be affirmed and strengthened.        </a:t>
            </a:r>
            <a:endParaRPr lang="en-US" dirty="0">
              <a:latin typeface="Trebuchet MS"/>
            </a:endParaRPr>
          </a:p>
        </p:txBody>
      </p:sp>
      <p:sp>
        <p:nvSpPr>
          <p:cNvPr id="4" name="TextBox 3">
            <a:extLst>
              <a:ext uri="{FF2B5EF4-FFF2-40B4-BE49-F238E27FC236}">
                <a16:creationId xmlns:a16="http://schemas.microsoft.com/office/drawing/2014/main" id="{9CB5B617-AD4D-2FA8-F43F-A3B190891277}"/>
              </a:ext>
            </a:extLst>
          </p:cNvPr>
          <p:cNvSpPr txBox="1"/>
          <p:nvPr/>
        </p:nvSpPr>
        <p:spPr>
          <a:xfrm>
            <a:off x="765313" y="6192482"/>
            <a:ext cx="885907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6">
  <a:themeElements>
    <a:clrScheme name="Theme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CF</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D1948-C4BC-4FC7-89F1-6900DEDF95C4}">
  <ds:schemaRefs>
    <ds:schemaRef ds:uri="http://schemas.microsoft.com/sharepoint/v3/contenttype/forms"/>
  </ds:schemaRefs>
</ds:datastoreItem>
</file>

<file path=customXml/itemProps2.xml><?xml version="1.0" encoding="utf-8"?>
<ds:datastoreItem xmlns:ds="http://schemas.openxmlformats.org/officeDocument/2006/customXml" ds:itemID="{0BC9EB21-4D78-4081-8CCF-83570955D500}">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1B139C7C-9850-447E-9B39-D666E811F158}"/>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Theme26</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47</cp:revision>
  <dcterms:created xsi:type="dcterms:W3CDTF">2024-12-17T23:28:45Z</dcterms:created>
  <dcterms:modified xsi:type="dcterms:W3CDTF">2025-02-16T20:20:42Z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