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B2FD9-848D-C6D8-A38E-940213527975}" v="160" dt="2025-02-15T17:28:58.185"/>
    <p1510:client id="{3F4F50B8-81CE-5515-CD98-5405EDA0D33F}" v="40" dt="2025-02-15T23:06:48.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72C304F4-EAD6-ADC7-B67D-AD9C4D3FA257}"/>
    <pc:docChg chg="modSld">
      <pc:chgData name="John Friesen" userId="S::john.friesen@operationworld.org::9d3a757e-09a8-42a2-b315-fa47145d8ae5" providerId="AD" clId="Web-{72C304F4-EAD6-ADC7-B67D-AD9C4D3FA257}" dt="2025-02-01T01:25:19.607" v="11"/>
      <pc:docMkLst>
        <pc:docMk/>
      </pc:docMkLst>
      <pc:sldChg chg="modSp">
        <pc:chgData name="John Friesen" userId="S::john.friesen@operationworld.org::9d3a757e-09a8-42a2-b315-fa47145d8ae5" providerId="AD" clId="Web-{72C304F4-EAD6-ADC7-B67D-AD9C4D3FA257}" dt="2025-02-01T01:25:19.607" v="11"/>
        <pc:sldMkLst>
          <pc:docMk/>
          <pc:sldMk cId="0" sldId="258"/>
        </pc:sldMkLst>
        <pc:graphicFrameChg chg="mod modGraphic">
          <ac:chgData name="John Friesen" userId="S::john.friesen@operationworld.org::9d3a757e-09a8-42a2-b315-fa47145d8ae5" providerId="AD" clId="Web-{72C304F4-EAD6-ADC7-B67D-AD9C4D3FA257}" dt="2025-02-01T01:25:19.607" v="11"/>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24AB2FD9-848D-C6D8-A38E-940213527975}"/>
    <pc:docChg chg="modSld">
      <pc:chgData name="Jason Mandryk" userId="S::jason.mandryk@operationworld.org::69f238d9-e84d-44e5-aa58-b9aaca2cc301" providerId="AD" clId="Web-{24AB2FD9-848D-C6D8-A38E-940213527975}" dt="2025-02-15T17:28:58.185" v="88" actId="1076"/>
      <pc:docMkLst>
        <pc:docMk/>
      </pc:docMkLst>
      <pc:sldChg chg="modSp">
        <pc:chgData name="Jason Mandryk" userId="S::jason.mandryk@operationworld.org::69f238d9-e84d-44e5-aa58-b9aaca2cc301" providerId="AD" clId="Web-{24AB2FD9-848D-C6D8-A38E-940213527975}" dt="2025-02-15T17:28:58.185" v="88" actId="1076"/>
        <pc:sldMkLst>
          <pc:docMk/>
          <pc:sldMk cId="0" sldId="257"/>
        </pc:sldMkLst>
        <pc:spChg chg="mod">
          <ac:chgData name="Jason Mandryk" userId="S::jason.mandryk@operationworld.org::69f238d9-e84d-44e5-aa58-b9aaca2cc301" providerId="AD" clId="Web-{24AB2FD9-848D-C6D8-A38E-940213527975}" dt="2025-02-15T17:26:10.703" v="6" actId="14100"/>
          <ac:spMkLst>
            <pc:docMk/>
            <pc:sldMk cId="0" sldId="257"/>
            <ac:spMk id="5" creationId="{00000000-0000-0000-0000-000000000000}"/>
          </ac:spMkLst>
        </pc:spChg>
        <pc:grpChg chg="mod">
          <ac:chgData name="Jason Mandryk" userId="S::jason.mandryk@operationworld.org::69f238d9-e84d-44e5-aa58-b9aaca2cc301" providerId="AD" clId="Web-{24AB2FD9-848D-C6D8-A38E-940213527975}" dt="2025-02-15T17:28:47.950" v="86" actId="1076"/>
          <ac:grpSpMkLst>
            <pc:docMk/>
            <pc:sldMk cId="0" sldId="257"/>
            <ac:grpSpMk id="4" creationId="{00000000-0000-0000-0000-000000000000}"/>
          </ac:grpSpMkLst>
        </pc:grpChg>
        <pc:picChg chg="mod">
          <ac:chgData name="Jason Mandryk" userId="S::jason.mandryk@operationworld.org::69f238d9-e84d-44e5-aa58-b9aaca2cc301" providerId="AD" clId="Web-{24AB2FD9-848D-C6D8-A38E-940213527975}" dt="2025-02-15T17:28:58.185" v="88" actId="1076"/>
          <ac:picMkLst>
            <pc:docMk/>
            <pc:sldMk cId="0" sldId="257"/>
            <ac:picMk id="2" creationId="{00000000-0000-0000-0000-000000000000}"/>
          </ac:picMkLst>
        </pc:picChg>
      </pc:sldChg>
      <pc:sldChg chg="modSp">
        <pc:chgData name="Jason Mandryk" userId="S::jason.mandryk@operationworld.org::69f238d9-e84d-44e5-aa58-b9aaca2cc301" providerId="AD" clId="Web-{24AB2FD9-848D-C6D8-A38E-940213527975}" dt="2025-02-15T17:28:30.887" v="78" actId="1076"/>
        <pc:sldMkLst>
          <pc:docMk/>
          <pc:sldMk cId="0" sldId="259"/>
        </pc:sldMkLst>
        <pc:spChg chg="mod">
          <ac:chgData name="Jason Mandryk" userId="S::jason.mandryk@operationworld.org::69f238d9-e84d-44e5-aa58-b9aaca2cc301" providerId="AD" clId="Web-{24AB2FD9-848D-C6D8-A38E-940213527975}" dt="2025-02-15T17:28:30.871" v="77" actId="1076"/>
          <ac:spMkLst>
            <pc:docMk/>
            <pc:sldMk cId="0" sldId="259"/>
            <ac:spMk id="2" creationId="{00000000-0000-0000-0000-000000000000}"/>
          </ac:spMkLst>
        </pc:spChg>
        <pc:spChg chg="mod">
          <ac:chgData name="Jason Mandryk" userId="S::jason.mandryk@operationworld.org::69f238d9-e84d-44e5-aa58-b9aaca2cc301" providerId="AD" clId="Web-{24AB2FD9-848D-C6D8-A38E-940213527975}" dt="2025-02-15T17:28:30.887" v="78" actId="1076"/>
          <ac:spMkLst>
            <pc:docMk/>
            <pc:sldMk cId="0" sldId="259"/>
            <ac:spMk id="3" creationId="{00000000-0000-0000-0000-000000000000}"/>
          </ac:spMkLst>
        </pc:spChg>
      </pc:sldChg>
    </pc:docChg>
  </pc:docChgLst>
  <pc:docChgLst>
    <pc:chgData name="John Friesen" userId="S::john.friesen@operationworld.org::9d3a757e-09a8-42a2-b315-fa47145d8ae5" providerId="AD" clId="Web-{3F4F50B8-81CE-5515-CD98-5405EDA0D33F}"/>
    <pc:docChg chg="modSld">
      <pc:chgData name="John Friesen" userId="S::john.friesen@operationworld.org::9d3a757e-09a8-42a2-b315-fa47145d8ae5" providerId="AD" clId="Web-{3F4F50B8-81CE-5515-CD98-5405EDA0D33F}" dt="2025-02-15T23:06:48.628" v="16" actId="1076"/>
      <pc:docMkLst>
        <pc:docMk/>
      </pc:docMkLst>
      <pc:sldChg chg="modSp">
        <pc:chgData name="John Friesen" userId="S::john.friesen@operationworld.org::9d3a757e-09a8-42a2-b315-fa47145d8ae5" providerId="AD" clId="Web-{3F4F50B8-81CE-5515-CD98-5405EDA0D33F}" dt="2025-02-15T23:06:48.628" v="16" actId="1076"/>
        <pc:sldMkLst>
          <pc:docMk/>
          <pc:sldMk cId="0" sldId="257"/>
        </pc:sldMkLst>
        <pc:spChg chg="mod">
          <ac:chgData name="John Friesen" userId="S::john.friesen@operationworld.org::9d3a757e-09a8-42a2-b315-fa47145d8ae5" providerId="AD" clId="Web-{3F4F50B8-81CE-5515-CD98-5405EDA0D33F}" dt="2025-02-15T23:06:48.628" v="16" actId="1076"/>
          <ac:spMkLst>
            <pc:docMk/>
            <pc:sldMk cId="0" sldId="257"/>
            <ac:spMk id="5" creationId="{00000000-0000-0000-0000-000000000000}"/>
          </ac:spMkLst>
        </pc:spChg>
      </pc:sldChg>
      <pc:sldChg chg="modSp">
        <pc:chgData name="John Friesen" userId="S::john.friesen@operationworld.org::9d3a757e-09a8-42a2-b315-fa47145d8ae5" providerId="AD" clId="Web-{3F4F50B8-81CE-5515-CD98-5405EDA0D33F}" dt="2025-02-15T23:05:21.857" v="13"/>
        <pc:sldMkLst>
          <pc:docMk/>
          <pc:sldMk cId="0" sldId="258"/>
        </pc:sldMkLst>
        <pc:graphicFrameChg chg="mod modGraphic">
          <ac:chgData name="John Friesen" userId="S::john.friesen@operationworld.org::9d3a757e-09a8-42a2-b315-fa47145d8ae5" providerId="AD" clId="Web-{3F4F50B8-81CE-5515-CD98-5405EDA0D33F}" dt="2025-02-15T23:05:21.857" v="13"/>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3F4F50B8-81CE-5515-CD98-5405EDA0D33F}" dt="2025-02-15T23:06:29.049" v="15" actId="1076"/>
        <pc:sldMkLst>
          <pc:docMk/>
          <pc:sldMk cId="0" sldId="260"/>
        </pc:sldMkLst>
        <pc:spChg chg="add mod">
          <ac:chgData name="John Friesen" userId="S::john.friesen@operationworld.org::9d3a757e-09a8-42a2-b315-fa47145d8ae5" providerId="AD" clId="Web-{3F4F50B8-81CE-5515-CD98-5405EDA0D33F}" dt="2025-02-15T23:06:29.049" v="15" actId="1076"/>
          <ac:spMkLst>
            <pc:docMk/>
            <pc:sldMk cId="0" sldId="260"/>
            <ac:spMk id="4" creationId="{9CB5B617-AD4D-2FA8-F43F-A3B190891277}"/>
          </ac:spMkLst>
        </pc:spChg>
      </pc:sldChg>
    </pc:docChg>
  </pc:docChgLst>
  <pc:docChgLst>
    <pc:chgData name="John Friesen" userId="S::john.friesen@operationworld.org::9d3a757e-09a8-42a2-b315-fa47145d8ae5" providerId="AD" clId="Web-{75788F0D-DEF7-286D-ABD1-2172BA58534A}"/>
    <pc:docChg chg="modSld">
      <pc:chgData name="John Friesen" userId="S::john.friesen@operationworld.org::9d3a757e-09a8-42a2-b315-fa47145d8ae5" providerId="AD" clId="Web-{75788F0D-DEF7-286D-ABD1-2172BA58534A}" dt="2025-02-12T00:43:27.801" v="4" actId="20577"/>
      <pc:docMkLst>
        <pc:docMk/>
      </pc:docMkLst>
      <pc:sldChg chg="modSp">
        <pc:chgData name="John Friesen" userId="S::john.friesen@operationworld.org::9d3a757e-09a8-42a2-b315-fa47145d8ae5" providerId="AD" clId="Web-{75788F0D-DEF7-286D-ABD1-2172BA58534A}" dt="2025-02-12T00:43:27.801" v="4" actId="20577"/>
        <pc:sldMkLst>
          <pc:docMk/>
          <pc:sldMk cId="0" sldId="259"/>
        </pc:sldMkLst>
        <pc:spChg chg="mod">
          <ac:chgData name="John Friesen" userId="S::john.friesen@operationworld.org::9d3a757e-09a8-42a2-b315-fa47145d8ae5" providerId="AD" clId="Web-{75788F0D-DEF7-286D-ABD1-2172BA58534A}" dt="2025-02-12T00:43:27.801" v="4"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E5E40B25-B2E6-2C84-666A-DCB1DE3089BC}"/>
    <pc:docChg chg="modSld">
      <pc:chgData name="Cathy Friesen" userId="S::cathy.friesen@operationworld.org::4b911d97-c06d-45ce-a5f8-d43e0fc64acb" providerId="AD" clId="Web-{E5E40B25-B2E6-2C84-666A-DCB1DE3089BC}" dt="2025-01-05T00:55:51.303" v="1" actId="20577"/>
      <pc:docMkLst>
        <pc:docMk/>
      </pc:docMkLst>
      <pc:sldChg chg="modSp">
        <pc:chgData name="Cathy Friesen" userId="S::cathy.friesen@operationworld.org::4b911d97-c06d-45ce-a5f8-d43e0fc64acb" providerId="AD" clId="Web-{E5E40B25-B2E6-2C84-666A-DCB1DE3089BC}" dt="2025-01-05T00:55:51.303" v="1" actId="20577"/>
        <pc:sldMkLst>
          <pc:docMk/>
          <pc:sldMk cId="0" sldId="257"/>
        </pc:sldMkLst>
        <pc:spChg chg="mod">
          <ac:chgData name="Cathy Friesen" userId="S::cathy.friesen@operationworld.org::4b911d97-c06d-45ce-a5f8-d43e0fc64acb" providerId="AD" clId="Web-{E5E40B25-B2E6-2C84-666A-DCB1DE3089BC}" dt="2025-01-05T00:55:51.303"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A09CA584-709B-9523-B42F-BCAC5137FA2D}"/>
    <pc:docChg chg="modSld">
      <pc:chgData name="John Friesen" userId="S::john.friesen@operationworld.org::9d3a757e-09a8-42a2-b315-fa47145d8ae5" providerId="AD" clId="Web-{A09CA584-709B-9523-B42F-BCAC5137FA2D}" dt="2025-02-13T19:53:23.986" v="7" actId="14100"/>
      <pc:docMkLst>
        <pc:docMk/>
      </pc:docMkLst>
      <pc:sldChg chg="modSp">
        <pc:chgData name="John Friesen" userId="S::john.friesen@operationworld.org::9d3a757e-09a8-42a2-b315-fa47145d8ae5" providerId="AD" clId="Web-{A09CA584-709B-9523-B42F-BCAC5137FA2D}" dt="2025-02-13T19:53:23.986" v="7" actId="14100"/>
        <pc:sldMkLst>
          <pc:docMk/>
          <pc:sldMk cId="0" sldId="259"/>
        </pc:sldMkLst>
        <pc:spChg chg="mod">
          <ac:chgData name="John Friesen" userId="S::john.friesen@operationworld.org::9d3a757e-09a8-42a2-b315-fa47145d8ae5" providerId="AD" clId="Web-{A09CA584-709B-9523-B42F-BCAC5137FA2D}" dt="2025-02-13T19:53:23.986" v="7" actId="14100"/>
          <ac:spMkLst>
            <pc:docMk/>
            <pc:sldMk cId="0" sldId="259"/>
            <ac:spMk id="3" creationId="{00000000-0000-0000-0000-000000000000}"/>
          </ac:spMkLst>
        </pc:spChg>
      </pc:sldChg>
    </pc:docChg>
  </pc:docChgLst>
  <pc:docChgLst>
    <pc:chgData clId="Web-{24AB2FD9-848D-C6D8-A38E-940213527975}"/>
    <pc:docChg chg="modSld">
      <pc:chgData name="" userId="" providerId="" clId="Web-{24AB2FD9-848D-C6D8-A38E-940213527975}" dt="2025-02-15T17:25:40.171" v="2" actId="20577"/>
      <pc:docMkLst>
        <pc:docMk/>
      </pc:docMkLst>
      <pc:sldChg chg="modSp">
        <pc:chgData name="" userId="" providerId="" clId="Web-{24AB2FD9-848D-C6D8-A38E-940213527975}" dt="2025-02-15T17:25:40.171" v="2" actId="20577"/>
        <pc:sldMkLst>
          <pc:docMk/>
          <pc:sldMk cId="0" sldId="257"/>
        </pc:sldMkLst>
        <pc:spChg chg="mod">
          <ac:chgData name="" userId="" providerId="" clId="Web-{24AB2FD9-848D-C6D8-A38E-940213527975}" dt="2025-02-15T17:25:40.171" v="2"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8"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944606" y="1525448"/>
            <a:ext cx="5715000" cy="3810000"/>
          </a:xfrm>
          <a:prstGeom prst="rect">
            <a:avLst/>
          </a:prstGeom>
          <a:noFill/>
        </p:spPr>
      </p:pic>
      <p:grpSp>
        <p:nvGrpSpPr>
          <p:cNvPr id="4" name="Group 3"/>
          <p:cNvGrpSpPr/>
          <p:nvPr/>
        </p:nvGrpSpPr>
        <p:grpSpPr>
          <a:xfrm>
            <a:off x="6950933" y="2727671"/>
            <a:ext cx="4232576" cy="1938992"/>
            <a:chOff x="5863821" y="2705725"/>
            <a:chExt cx="4232576" cy="1938992"/>
          </a:xfrm>
        </p:grpSpPr>
        <p:sp>
          <p:nvSpPr>
            <p:cNvPr id="5" name="TextBox 4"/>
            <p:cNvSpPr txBox="1"/>
            <p:nvPr/>
          </p:nvSpPr>
          <p:spPr>
            <a:xfrm>
              <a:off x="5863821" y="2705725"/>
              <a:ext cx="4232576" cy="193899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4000" u="none" strike="noStrike" cap="none" spc="0" dirty="0">
                  <a:solidFill>
                    <a:srgbClr val="B90031"/>
                  </a:solidFill>
                  <a:latin typeface="Trebuchet MS"/>
                </a:rPr>
                <a:t>PRAYING FOR
</a:t>
              </a:r>
              <a:r>
                <a:rPr lang="en-US" sz="8000" u="none" strike="noStrike" cap="none" spc="0" dirty="0">
                  <a:solidFill>
                    <a:srgbClr val="B90031"/>
                  </a:solidFill>
                  <a:latin typeface="Trebuchet MS"/>
                </a:rPr>
                <a:t>CHAD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344145568"/>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N'Djamena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21,003,705</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Arabic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52.5 yrs (236th/236)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ea typeface="+mn-ea"/>
                            <a:cs typeface="+mn-cs"/>
                          </a:rPr>
                          <a:t>190/193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38.5 %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8349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70292" y="777360"/>
            <a:ext cx="11090028" cy="5964838"/>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Chad's government was dissolved and the head of the military is now an "interim President". Rebels and bandits plague the nation from inside Chad but also from Darfur, C.A.R., Nigeria, and Cameroon.  Economic growth, human development, and Christian ministry are all held back by these factors, and Chad remains one of the world’s poorest nations. More than half lack basic water services and acute hunger is widespread. The massive influx of refugees fleeing Sudan's civil war intensifies every challenge that Chad faces.Pray for a new government that will lead with integrity, transparency, justice, and balanced concern for all of Chad’s regions and peoples.</a:t>
            </a:r>
            <a:endParaRPr lang="en-US" sz="2800" dirty="0">
              <a:latin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Many Muslims have heard the good news! New groups of believers from Muslim backgrounds have emerged. Bible storytelling and Chadian Arabic Christian radio help spread the gospel in culturally relevant ways. Violence in nearby Darfur at the hands of other Muslims caused some to question Islam, and left them open to the loving ministry and witness of Christians. Still, Islam grows in numbers, and in financial and social influence. Pray that Christians will learn to reach out to the Muslims around them.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839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44">
  <a:themeElements>
    <a:clrScheme name="Theme4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JM</PrayerPointComplete>
  </documentManagement>
</p:properties>
</file>

<file path=customXml/itemProps1.xml><?xml version="1.0" encoding="utf-8"?>
<ds:datastoreItem xmlns:ds="http://schemas.openxmlformats.org/officeDocument/2006/customXml" ds:itemID="{95E9B04A-CC15-4843-9BF8-5A2E833B07D1}">
  <ds:schemaRefs>
    <ds:schemaRef ds:uri="http://schemas.microsoft.com/sharepoint/v3/contenttype/forms"/>
  </ds:schemaRefs>
</ds:datastoreItem>
</file>

<file path=customXml/itemProps2.xml><?xml version="1.0" encoding="utf-8"?>
<ds:datastoreItem xmlns:ds="http://schemas.openxmlformats.org/officeDocument/2006/customXml" ds:itemID="{04C181CF-75AB-4EE3-95F1-50E80170CE77}"/>
</file>

<file path=customXml/itemProps3.xml><?xml version="1.0" encoding="utf-8"?>
<ds:datastoreItem xmlns:ds="http://schemas.openxmlformats.org/officeDocument/2006/customXml" ds:itemID="{085FDA6D-A49B-430C-B634-5FE372DDFA91}">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Theme44</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34</cp:revision>
  <dcterms:created xsi:type="dcterms:W3CDTF">2024-12-17T23:28:45Z</dcterms:created>
  <dcterms:modified xsi:type="dcterms:W3CDTF">2025-02-15T23:06:53Z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