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00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3AA677-E4A0-FBDB-B600-B88813879BC0}" v="13" dt="2025-02-15T17:25:04.640"/>
    <p1510:client id="{478B2279-8D7B-2CD5-D796-B281A8CEFEA1}" v="2" dt="2025-02-15T18:02:27.269"/>
    <p1510:client id="{C951EF62-A36A-BFB6-8DD4-647ADE12D1A2}" v="24" dt="2025-02-15T22:50:35.9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478B2279-8D7B-2CD5-D796-B281A8CEFEA1}"/>
    <pc:docChg chg="modSld">
      <pc:chgData name="John Friesen" userId="S::john.friesen@operationworld.org::9d3a757e-09a8-42a2-b315-fa47145d8ae5" providerId="AD" clId="Web-{478B2279-8D7B-2CD5-D796-B281A8CEFEA1}" dt="2025-02-15T18:02:27.269" v="1" actId="1076"/>
      <pc:docMkLst>
        <pc:docMk/>
      </pc:docMkLst>
      <pc:sldChg chg="modSp">
        <pc:chgData name="John Friesen" userId="S::john.friesen@operationworld.org::9d3a757e-09a8-42a2-b315-fa47145d8ae5" providerId="AD" clId="Web-{478B2279-8D7B-2CD5-D796-B281A8CEFEA1}" dt="2025-02-15T18:02:27.269" v="1" actId="1076"/>
        <pc:sldMkLst>
          <pc:docMk/>
          <pc:sldMk cId="0" sldId="257"/>
        </pc:sldMkLst>
        <pc:grpChg chg="mod">
          <ac:chgData name="John Friesen" userId="S::john.friesen@operationworld.org::9d3a757e-09a8-42a2-b315-fa47145d8ae5" providerId="AD" clId="Web-{478B2279-8D7B-2CD5-D796-B281A8CEFEA1}" dt="2025-02-15T18:02:27.269" v="1" actId="1076"/>
          <ac:grpSpMkLst>
            <pc:docMk/>
            <pc:sldMk cId="0" sldId="257"/>
            <ac:grpSpMk id="4" creationId="{00000000-0000-0000-0000-000000000000}"/>
          </ac:grpSpMkLst>
        </pc:grpChg>
        <pc:picChg chg="mod">
          <ac:chgData name="John Friesen" userId="S::john.friesen@operationworld.org::9d3a757e-09a8-42a2-b315-fa47145d8ae5" providerId="AD" clId="Web-{478B2279-8D7B-2CD5-D796-B281A8CEFEA1}" dt="2025-02-15T18:02:27.253" v="0" actId="1076"/>
          <ac:picMkLst>
            <pc:docMk/>
            <pc:sldMk cId="0" sldId="257"/>
            <ac:picMk id="2" creationId="{00000000-0000-0000-0000-000000000000}"/>
          </ac:picMkLst>
        </pc:picChg>
      </pc:sldChg>
    </pc:docChg>
  </pc:docChgLst>
  <pc:docChgLst>
    <pc:chgData name="John Friesen" userId="S::john.friesen@operationworld.org::9d3a757e-09a8-42a2-b315-fa47145d8ae5" providerId="AD" clId="Web-{DCA49402-F82B-FC00-4E97-13C6D18022FB}"/>
    <pc:docChg chg="modSld">
      <pc:chgData name="John Friesen" userId="S::john.friesen@operationworld.org::9d3a757e-09a8-42a2-b315-fa47145d8ae5" providerId="AD" clId="Web-{DCA49402-F82B-FC00-4E97-13C6D18022FB}" dt="2025-02-12T00:41:58.120" v="2" actId="20577"/>
      <pc:docMkLst>
        <pc:docMk/>
      </pc:docMkLst>
      <pc:sldChg chg="modSp">
        <pc:chgData name="John Friesen" userId="S::john.friesen@operationworld.org::9d3a757e-09a8-42a2-b315-fa47145d8ae5" providerId="AD" clId="Web-{DCA49402-F82B-FC00-4E97-13C6D18022FB}" dt="2025-02-12T00:41:58.120" v="2" actId="20577"/>
        <pc:sldMkLst>
          <pc:docMk/>
          <pc:sldMk cId="0" sldId="259"/>
        </pc:sldMkLst>
        <pc:spChg chg="mod">
          <ac:chgData name="John Friesen" userId="S::john.friesen@operationworld.org::9d3a757e-09a8-42a2-b315-fa47145d8ae5" providerId="AD" clId="Web-{DCA49402-F82B-FC00-4E97-13C6D18022FB}" dt="2025-02-12T00:41:58.120" v="2" actId="20577"/>
          <ac:spMkLst>
            <pc:docMk/>
            <pc:sldMk cId="0" sldId="259"/>
            <ac:spMk id="3" creationId="{00000000-0000-0000-0000-000000000000}"/>
          </ac:spMkLst>
        </pc:spChg>
      </pc:sldChg>
    </pc:docChg>
  </pc:docChgLst>
  <pc:docChgLst>
    <pc:chgData name="Cathy Friesen" userId="S::cathy.friesen@operationworld.org::4b911d97-c06d-45ce-a5f8-d43e0fc64acb" providerId="AD" clId="Web-{1E2FCBD2-5BC3-A802-17F7-FFA553F7205D}"/>
    <pc:docChg chg="modSld">
      <pc:chgData name="Cathy Friesen" userId="S::cathy.friesen@operationworld.org::4b911d97-c06d-45ce-a5f8-d43e0fc64acb" providerId="AD" clId="Web-{1E2FCBD2-5BC3-A802-17F7-FFA553F7205D}" dt="2025-01-05T00:55:24.849" v="1" actId="20577"/>
      <pc:docMkLst>
        <pc:docMk/>
      </pc:docMkLst>
      <pc:sldChg chg="modSp">
        <pc:chgData name="Cathy Friesen" userId="S::cathy.friesen@operationworld.org::4b911d97-c06d-45ce-a5f8-d43e0fc64acb" providerId="AD" clId="Web-{1E2FCBD2-5BC3-A802-17F7-FFA553F7205D}" dt="2025-01-05T00:55:24.849" v="1" actId="20577"/>
        <pc:sldMkLst>
          <pc:docMk/>
          <pc:sldMk cId="0" sldId="257"/>
        </pc:sldMkLst>
        <pc:spChg chg="mod">
          <ac:chgData name="Cathy Friesen" userId="S::cathy.friesen@operationworld.org::4b911d97-c06d-45ce-a5f8-d43e0fc64acb" providerId="AD" clId="Web-{1E2FCBD2-5BC3-A802-17F7-FFA553F7205D}" dt="2025-01-05T00:55:24.849"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C951EF62-A36A-BFB6-8DD4-647ADE12D1A2}"/>
    <pc:docChg chg="modSld">
      <pc:chgData name="John Friesen" userId="S::john.friesen@operationworld.org::9d3a757e-09a8-42a2-b315-fa47145d8ae5" providerId="AD" clId="Web-{C951EF62-A36A-BFB6-8DD4-647ADE12D1A2}" dt="2025-02-15T22:50:27.659" v="20"/>
      <pc:docMkLst>
        <pc:docMk/>
      </pc:docMkLst>
      <pc:sldChg chg="modSp">
        <pc:chgData name="John Friesen" userId="S::john.friesen@operationworld.org::9d3a757e-09a8-42a2-b315-fa47145d8ae5" providerId="AD" clId="Web-{C951EF62-A36A-BFB6-8DD4-647ADE12D1A2}" dt="2025-02-15T22:50:27.659" v="20"/>
        <pc:sldMkLst>
          <pc:docMk/>
          <pc:sldMk cId="0" sldId="258"/>
        </pc:sldMkLst>
        <pc:graphicFrameChg chg="mod modGraphic">
          <ac:chgData name="John Friesen" userId="S::john.friesen@operationworld.org::9d3a757e-09a8-42a2-b315-fa47145d8ae5" providerId="AD" clId="Web-{C951EF62-A36A-BFB6-8DD4-647ADE12D1A2}" dt="2025-02-15T22:50:27.659" v="20"/>
          <ac:graphicFrameMkLst>
            <pc:docMk/>
            <pc:sldMk cId="0" sldId="258"/>
            <ac:graphicFrameMk id="5" creationId="{00000000-0000-0000-0000-000000000000}"/>
          </ac:graphicFrameMkLst>
        </pc:graphicFrameChg>
      </pc:sldChg>
    </pc:docChg>
  </pc:docChgLst>
  <pc:docChgLst>
    <pc:chgData name="Jason Mandryk" userId="S::jason.mandryk@operationworld.org::69f238d9-e84d-44e5-aa58-b9aaca2cc301" providerId="AD" clId="Web-{273AA677-E4A0-FBDB-B600-B88813879BC0}"/>
    <pc:docChg chg="modSld">
      <pc:chgData name="Jason Mandryk" userId="S::jason.mandryk@operationworld.org::69f238d9-e84d-44e5-aa58-b9aaca2cc301" providerId="AD" clId="Web-{273AA677-E4A0-FBDB-B600-B88813879BC0}" dt="2025-02-15T17:25:04.640" v="9" actId="1076"/>
      <pc:docMkLst>
        <pc:docMk/>
      </pc:docMkLst>
      <pc:sldChg chg="modSp">
        <pc:chgData name="Jason Mandryk" userId="S::jason.mandryk@operationworld.org::69f238d9-e84d-44e5-aa58-b9aaca2cc301" providerId="AD" clId="Web-{273AA677-E4A0-FBDB-B600-B88813879BC0}" dt="2025-02-15T17:25:04.640" v="9" actId="1076"/>
        <pc:sldMkLst>
          <pc:docMk/>
          <pc:sldMk cId="0" sldId="257"/>
        </pc:sldMkLst>
        <pc:spChg chg="mod">
          <ac:chgData name="Jason Mandryk" userId="S::jason.mandryk@operationworld.org::69f238d9-e84d-44e5-aa58-b9aaca2cc301" providerId="AD" clId="Web-{273AA677-E4A0-FBDB-B600-B88813879BC0}" dt="2025-02-15T17:24:32.483" v="2" actId="20577"/>
          <ac:spMkLst>
            <pc:docMk/>
            <pc:sldMk cId="0" sldId="257"/>
            <ac:spMk id="5" creationId="{00000000-0000-0000-0000-000000000000}"/>
          </ac:spMkLst>
        </pc:spChg>
        <pc:grpChg chg="mod">
          <ac:chgData name="Jason Mandryk" userId="S::jason.mandryk@operationworld.org::69f238d9-e84d-44e5-aa58-b9aaca2cc301" providerId="AD" clId="Web-{273AA677-E4A0-FBDB-B600-B88813879BC0}" dt="2025-02-15T17:24:59.452" v="8" actId="1076"/>
          <ac:grpSpMkLst>
            <pc:docMk/>
            <pc:sldMk cId="0" sldId="257"/>
            <ac:grpSpMk id="4" creationId="{00000000-0000-0000-0000-000000000000}"/>
          </ac:grpSpMkLst>
        </pc:grpChg>
        <pc:picChg chg="mod">
          <ac:chgData name="Jason Mandryk" userId="S::jason.mandryk@operationworld.org::69f238d9-e84d-44e5-aa58-b9aaca2cc301" providerId="AD" clId="Web-{273AA677-E4A0-FBDB-B600-B88813879BC0}" dt="2025-02-15T17:25:04.640" v="9" actId="1076"/>
          <ac:picMkLst>
            <pc:docMk/>
            <pc:sldMk cId="0" sldId="257"/>
            <ac:picMk id="2" creationId="{00000000-0000-0000-0000-000000000000}"/>
          </ac:picMkLst>
        </pc:picChg>
      </pc:sldChg>
      <pc:sldChg chg="modSp">
        <pc:chgData name="Jason Mandryk" userId="S::jason.mandryk@operationworld.org::69f238d9-e84d-44e5-aa58-b9aaca2cc301" providerId="AD" clId="Web-{273AA677-E4A0-FBDB-B600-B88813879BC0}" dt="2025-02-15T17:24:43.655" v="4" actId="20577"/>
        <pc:sldMkLst>
          <pc:docMk/>
          <pc:sldMk cId="0" sldId="259"/>
        </pc:sldMkLst>
        <pc:spChg chg="mod">
          <ac:chgData name="Jason Mandryk" userId="S::jason.mandryk@operationworld.org::69f238d9-e84d-44e5-aa58-b9aaca2cc301" providerId="AD" clId="Web-{273AA677-E4A0-FBDB-B600-B88813879BC0}" dt="2025-02-15T17:24:43.655" v="4" actId="20577"/>
          <ac:spMkLst>
            <pc:docMk/>
            <pc:sldMk cId="0" sldId="259"/>
            <ac:spMk id="4" creationId="{9CB5B617-AD4D-2FA8-F43F-A3B190891277}"/>
          </ac:spMkLst>
        </pc:spChg>
      </pc:sldChg>
      <pc:sldChg chg="modSp">
        <pc:chgData name="Jason Mandryk" userId="S::jason.mandryk@operationworld.org::69f238d9-e84d-44e5-aa58-b9aaca2cc301" providerId="AD" clId="Web-{273AA677-E4A0-FBDB-B600-B88813879BC0}" dt="2025-02-15T17:24:49.765" v="6" actId="20577"/>
        <pc:sldMkLst>
          <pc:docMk/>
          <pc:sldMk cId="0" sldId="260"/>
        </pc:sldMkLst>
        <pc:spChg chg="mod">
          <ac:chgData name="Jason Mandryk" userId="S::jason.mandryk@operationworld.org::69f238d9-e84d-44e5-aa58-b9aaca2cc301" providerId="AD" clId="Web-{273AA677-E4A0-FBDB-B600-B88813879BC0}" dt="2025-02-15T17:24:49.765" v="6" actId="20577"/>
          <ac:spMkLst>
            <pc:docMk/>
            <pc:sldMk cId="0" sldId="260"/>
            <ac:spMk id="4" creationId="{9CB5B617-AD4D-2FA8-F43F-A3B190891277}"/>
          </ac:spMkLst>
        </pc:spChg>
      </pc:sldChg>
    </pc:docChg>
  </pc:docChgLst>
  <pc:docChgLst>
    <pc:chgData name="John Friesen" userId="S::john.friesen@operationworld.org::9d3a757e-09a8-42a2-b315-fa47145d8ae5" providerId="AD" clId="Web-{9743B567-8F36-D7AA-5E0D-BA5ABC7DFF59}"/>
    <pc:docChg chg="modSld">
      <pc:chgData name="John Friesen" userId="S::john.friesen@operationworld.org::9d3a757e-09a8-42a2-b315-fa47145d8ae5" providerId="AD" clId="Web-{9743B567-8F36-D7AA-5E0D-BA5ABC7DFF59}" dt="2025-02-01T01:23:29.739" v="24"/>
      <pc:docMkLst>
        <pc:docMk/>
      </pc:docMkLst>
      <pc:sldChg chg="modSp">
        <pc:chgData name="John Friesen" userId="S::john.friesen@operationworld.org::9d3a757e-09a8-42a2-b315-fa47145d8ae5" providerId="AD" clId="Web-{9743B567-8F36-D7AA-5E0D-BA5ABC7DFF59}" dt="2025-02-01T01:23:29.739" v="24"/>
        <pc:sldMkLst>
          <pc:docMk/>
          <pc:sldMk cId="0" sldId="258"/>
        </pc:sldMkLst>
        <pc:graphicFrameChg chg="mod modGraphic">
          <ac:chgData name="John Friesen" userId="S::john.friesen@operationworld.org::9d3a757e-09a8-42a2-b315-fa47145d8ae5" providerId="AD" clId="Web-{9743B567-8F36-D7AA-5E0D-BA5ABC7DFF59}" dt="2025-02-01T01:23:29.739" v="24"/>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02EE24FA-D99A-6776-E808-0871A625469B}"/>
    <pc:docChg chg="modSld">
      <pc:chgData name="Cathy Friesen" userId="S::cathy.friesen@operationworld.org::4b911d97-c06d-45ce-a5f8-d43e0fc64acb" providerId="AD" clId="Web-{02EE24FA-D99A-6776-E808-0871A625469B}" dt="2025-02-12T23:41:13.283" v="34"/>
      <pc:docMkLst>
        <pc:docMk/>
      </pc:docMkLst>
      <pc:sldChg chg="addSp modSp">
        <pc:chgData name="Cathy Friesen" userId="S::cathy.friesen@operationworld.org::4b911d97-c06d-45ce-a5f8-d43e0fc64acb" providerId="AD" clId="Web-{02EE24FA-D99A-6776-E808-0871A625469B}" dt="2025-02-12T23:33:41.783" v="5"/>
        <pc:sldMkLst>
          <pc:docMk/>
          <pc:sldMk cId="0" sldId="259"/>
        </pc:sldMkLst>
        <pc:spChg chg="mod">
          <ac:chgData name="Cathy Friesen" userId="S::cathy.friesen@operationworld.org::4b911d97-c06d-45ce-a5f8-d43e0fc64acb" providerId="AD" clId="Web-{02EE24FA-D99A-6776-E808-0871A625469B}" dt="2025-02-12T23:33:41.361" v="4" actId="20577"/>
          <ac:spMkLst>
            <pc:docMk/>
            <pc:sldMk cId="0" sldId="259"/>
            <ac:spMk id="3" creationId="{00000000-0000-0000-0000-000000000000}"/>
          </ac:spMkLst>
        </pc:spChg>
        <pc:spChg chg="add">
          <ac:chgData name="Cathy Friesen" userId="S::cathy.friesen@operationworld.org::4b911d97-c06d-45ce-a5f8-d43e0fc64acb" providerId="AD" clId="Web-{02EE24FA-D99A-6776-E808-0871A625469B}" dt="2025-02-12T23:33:41.783" v="5"/>
          <ac:spMkLst>
            <pc:docMk/>
            <pc:sldMk cId="0" sldId="259"/>
            <ac:spMk id="4" creationId="{9CB5B617-AD4D-2FA8-F43F-A3B190891277}"/>
          </ac:spMkLst>
        </pc:spChg>
      </pc:sldChg>
      <pc:sldChg chg="addSp modSp">
        <pc:chgData name="Cathy Friesen" userId="S::cathy.friesen@operationworld.org::4b911d97-c06d-45ce-a5f8-d43e0fc64acb" providerId="AD" clId="Web-{02EE24FA-D99A-6776-E808-0871A625469B}" dt="2025-02-12T23:41:13.283" v="34"/>
        <pc:sldMkLst>
          <pc:docMk/>
          <pc:sldMk cId="0" sldId="260"/>
        </pc:sldMkLst>
        <pc:spChg chg="mod">
          <ac:chgData name="Cathy Friesen" userId="S::cathy.friesen@operationworld.org::4b911d97-c06d-45ce-a5f8-d43e0fc64acb" providerId="AD" clId="Web-{02EE24FA-D99A-6776-E808-0871A625469B}" dt="2025-02-12T23:40:47.923" v="33" actId="20577"/>
          <ac:spMkLst>
            <pc:docMk/>
            <pc:sldMk cId="0" sldId="260"/>
            <ac:spMk id="3" creationId="{00000000-0000-0000-0000-000000000000}"/>
          </ac:spMkLst>
        </pc:spChg>
        <pc:spChg chg="add">
          <ac:chgData name="Cathy Friesen" userId="S::cathy.friesen@operationworld.org::4b911d97-c06d-45ce-a5f8-d43e0fc64acb" providerId="AD" clId="Web-{02EE24FA-D99A-6776-E808-0871A625469B}" dt="2025-02-12T23:41:13.283" v="34"/>
          <ac:spMkLst>
            <pc:docMk/>
            <pc:sldMk cId="0" sldId="260"/>
            <ac:spMk id="4" creationId="{9CB5B617-AD4D-2FA8-F43F-A3B19089127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398"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946029" y="1722958"/>
            <a:ext cx="5715000" cy="3810000"/>
          </a:xfrm>
          <a:prstGeom prst="rect">
            <a:avLst/>
          </a:prstGeom>
          <a:noFill/>
        </p:spPr>
      </p:pic>
      <p:grpSp>
        <p:nvGrpSpPr>
          <p:cNvPr id="4" name="Group 3"/>
          <p:cNvGrpSpPr/>
          <p:nvPr/>
        </p:nvGrpSpPr>
        <p:grpSpPr>
          <a:xfrm>
            <a:off x="7082128" y="1722194"/>
            <a:ext cx="4161429" cy="3631763"/>
            <a:chOff x="6191250" y="1579548"/>
            <a:chExt cx="4161429" cy="3631763"/>
          </a:xfrm>
        </p:grpSpPr>
        <p:sp>
          <p:nvSpPr>
            <p:cNvPr id="5" name="TextBox 4"/>
            <p:cNvSpPr txBox="1"/>
            <p:nvPr/>
          </p:nvSpPr>
          <p:spPr>
            <a:xfrm>
              <a:off x="6191250" y="1579548"/>
              <a:ext cx="4161429" cy="3631763"/>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3200" u="none" strike="noStrike" cap="none" spc="0" dirty="0">
                  <a:solidFill>
                    <a:srgbClr val="C40034"/>
                  </a:solidFill>
                  <a:latin typeface="Trebuchet MS"/>
                </a:rPr>
                <a:t>PRAYING FOR
</a:t>
              </a:r>
              <a:r>
                <a:rPr lang="en-US" sz="6600" u="none" strike="noStrike" cap="none" spc="0" dirty="0">
                  <a:solidFill>
                    <a:srgbClr val="C40034"/>
                  </a:solidFill>
                  <a:latin typeface="Trebuchet MS"/>
                </a:rPr>
                <a:t>CENTRAL AFRICAN REPUBLIC</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844540"/>
            <a:chOff x="285750" y="285750"/>
            <a:chExt cx="6010275" cy="584454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684812948"/>
                </p:ext>
              </p:extLst>
            </p:nvPr>
          </p:nvGraphicFramePr>
          <p:xfrm>
            <a:off x="381000" y="857250"/>
            <a:ext cx="5819776" cy="527304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Bangui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5,513,282</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French and Sango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Life Expectancy: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53.9 yrs (233/236)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188/193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76.4 %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32.2 %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Persecution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27/50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7"/>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The Central African Republic (CAR) is one of the world's poorest countries and faces immense physical human needs. A long series of coups, counter-coups, and civil conflicts devastated the economy and infrastructure. Muslim rebel groups (</a:t>
            </a:r>
            <a:r>
              <a:rPr lang="en-US" sz="2800" dirty="0" err="1">
                <a:solidFill>
                  <a:srgbClr val="000000">
                    <a:alpha val="100000"/>
                  </a:srgbClr>
                </a:solidFill>
                <a:latin typeface="Trebuchet MS"/>
              </a:rPr>
              <a:t>Séléka</a:t>
            </a:r>
            <a:r>
              <a:rPr lang="en-US" sz="2800" u="none" strike="noStrike" cap="none" spc="0" dirty="0">
                <a:solidFill>
                  <a:srgbClr val="000000">
                    <a:alpha val="100000"/>
                  </a:srgbClr>
                </a:solidFill>
                <a:latin typeface="Trebuchet MS"/>
              </a:rPr>
              <a:t>) and mostly Christian militias (anti-balaka) fought with government forces and each other. Hundreds of thousands were displaced. Although two successful elections have been held since then, rebels still hold significant swathes of the countryside. Pray for God to establish peace throughout the country.</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
</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322368"/>
            <a:ext cx="8841754" cy="40011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i="1" dirty="0">
                <a:solidFill>
                  <a:srgbClr val="000000">
                    <a:alpha val="100000"/>
                  </a:srgbClr>
                </a:solidFill>
                <a:latin typeface="Trebuchet MS"/>
              </a:rPr>
              <a:t>Want to know more? Go to </a:t>
            </a:r>
            <a:r>
              <a:rPr lang="en-GB" sz="2000" i="1" dirty="0">
                <a:solidFill>
                  <a:srgbClr val="0C5373"/>
                </a:solidFill>
                <a:latin typeface="Trebuchet MS"/>
              </a:rPr>
              <a:t>www.operationworld.org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26229"/>
          </a:xfrm>
          <a:prstGeom prst="rect">
            <a:avLst/>
          </a:prstGeom>
          <a:noFill/>
        </p:spPr>
        <p:txBody>
          <a:bodyPr vert="horz"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The CAR was one of the world's most evangelized nations, but the upheavals here and in nearby Chad and Sudan mean the progress in some regions has reversed. Pray for all CAR denominations to send students for missionary training. Pray that </a:t>
            </a:r>
            <a:r>
              <a:rPr lang="en-US" sz="2800" dirty="0">
                <a:solidFill>
                  <a:srgbClr val="000000">
                    <a:alpha val="100000"/>
                  </a:srgbClr>
                </a:solidFill>
                <a:latin typeface="Trebuchet MS"/>
              </a:rPr>
              <a:t>the trained</a:t>
            </a:r>
            <a:r>
              <a:rPr lang="en-US" sz="2800" u="none" strike="noStrike" cap="none" spc="0" dirty="0">
                <a:solidFill>
                  <a:srgbClr val="000000">
                    <a:alpha val="100000"/>
                  </a:srgbClr>
                </a:solidFill>
                <a:latin typeface="Trebuchet MS"/>
              </a:rPr>
              <a:t> would resist the draw to serve </a:t>
            </a:r>
            <a:r>
              <a:rPr lang="en-US" sz="2800" dirty="0">
                <a:solidFill>
                  <a:srgbClr val="000000">
                    <a:alpha val="100000"/>
                  </a:srgbClr>
                </a:solidFill>
                <a:latin typeface="Trebuchet MS"/>
              </a:rPr>
              <a:t>in</a:t>
            </a:r>
            <a:r>
              <a:rPr lang="en-US" sz="2800" u="none" strike="noStrike" cap="none" spc="0" dirty="0">
                <a:solidFill>
                  <a:srgbClr val="000000">
                    <a:alpha val="100000"/>
                  </a:srgbClr>
                </a:solidFill>
                <a:latin typeface="Trebuchet MS"/>
              </a:rPr>
              <a:t> </a:t>
            </a:r>
            <a:r>
              <a:rPr lang="en-US" sz="2800" dirty="0">
                <a:solidFill>
                  <a:srgbClr val="000000">
                    <a:alpha val="100000"/>
                  </a:srgbClr>
                </a:solidFill>
                <a:latin typeface="Trebuchet MS"/>
              </a:rPr>
              <a:t>the </a:t>
            </a:r>
            <a:r>
              <a:rPr lang="en-US" sz="2800" u="none" strike="noStrike" cap="none" spc="0" dirty="0">
                <a:solidFill>
                  <a:srgbClr val="000000">
                    <a:alpha val="100000"/>
                  </a:srgbClr>
                </a:solidFill>
                <a:latin typeface="Trebuchet MS"/>
              </a:rPr>
              <a:t>city</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and</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go to </a:t>
            </a:r>
            <a:r>
              <a:rPr lang="en-US" sz="2800" dirty="0">
                <a:solidFill>
                  <a:srgbClr val="000000">
                    <a:alpha val="100000"/>
                  </a:srgbClr>
                </a:solidFill>
                <a:latin typeface="Trebuchet MS"/>
              </a:rPr>
              <a:t>serve the</a:t>
            </a:r>
            <a:r>
              <a:rPr lang="en-US" sz="2800" u="none" strike="noStrike" cap="none" spc="0" dirty="0">
                <a:solidFill>
                  <a:srgbClr val="000000">
                    <a:alpha val="100000"/>
                  </a:srgbClr>
                </a:solidFill>
                <a:latin typeface="Trebuchet MS"/>
              </a:rPr>
              <a:t> unreached. Pray</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for the northern region, for the </a:t>
            </a:r>
            <a:r>
              <a:rPr lang="en-US" sz="2800" u="none" strike="noStrike" cap="none" spc="0" dirty="0" err="1">
                <a:solidFill>
                  <a:srgbClr val="000000">
                    <a:alpha val="100000"/>
                  </a:srgbClr>
                </a:solidFill>
                <a:latin typeface="Trebuchet MS"/>
              </a:rPr>
              <a:t>Runga</a:t>
            </a:r>
            <a:r>
              <a:rPr lang="en-US" sz="2800" u="none" strike="noStrike" cap="none" spc="0" dirty="0">
                <a:solidFill>
                  <a:srgbClr val="000000">
                    <a:alpha val="100000"/>
                  </a:srgbClr>
                </a:solidFill>
                <a:latin typeface="Trebuchet MS"/>
              </a:rPr>
              <a:t> (90% Muslim), the Sara Kaba (50% Animist), and the Gula/Kara (65% Muslim). Muslims grew rapidly in influence, especially in the cities. Few Christians feel equipped to reach out to them.</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
</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322368"/>
            <a:ext cx="8841754" cy="40011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i="1" dirty="0">
                <a:solidFill>
                  <a:srgbClr val="000000">
                    <a:alpha val="100000"/>
                  </a:srgbClr>
                </a:solidFill>
                <a:latin typeface="Trebuchet MS"/>
              </a:rPr>
              <a:t>Want to know more? Go to </a:t>
            </a:r>
            <a:r>
              <a:rPr lang="en-GB" sz="20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62">
  <a:themeElements>
    <a:clrScheme name="Theme6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JF</PrayerPointComplete>
  </documentManagement>
</p:properties>
</file>

<file path=customXml/itemProps1.xml><?xml version="1.0" encoding="utf-8"?>
<ds:datastoreItem xmlns:ds="http://schemas.openxmlformats.org/officeDocument/2006/customXml" ds:itemID="{4D844BCE-9DB7-400F-8429-B348C71A81D6}">
  <ds:schemaRefs>
    <ds:schemaRef ds:uri="http://schemas.microsoft.com/sharepoint/v3/contenttype/forms"/>
  </ds:schemaRefs>
</ds:datastoreItem>
</file>

<file path=customXml/itemProps2.xml><?xml version="1.0" encoding="utf-8"?>
<ds:datastoreItem xmlns:ds="http://schemas.openxmlformats.org/officeDocument/2006/customXml" ds:itemID="{BCCE9EB4-D004-42A3-8439-C6D559207E58}"/>
</file>

<file path=customXml/itemProps3.xml><?xml version="1.0" encoding="utf-8"?>
<ds:datastoreItem xmlns:ds="http://schemas.openxmlformats.org/officeDocument/2006/customXml" ds:itemID="{5A857A9D-9217-4733-8386-0AE655E4E88D}">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5</Slides>
  <Notes>0</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Theme62</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53</cp:revision>
  <dcterms:created xsi:type="dcterms:W3CDTF">2024-12-17T23:28:45Z</dcterms:created>
  <dcterms:modified xsi:type="dcterms:W3CDTF">2025-02-15T22:50:37Z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