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02CE3-9732-50EA-7F93-A6F7A337BD97}" v="4" dt="2025-02-13T02:05:21.150"/>
    <p1510:client id="{D744A8FD-4D4A-FE6B-CB1A-BF66B0FCC1B7}" v="13" dt="2025-02-15T01:22:53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5C5BB28B-0A50-FB65-CBE0-269004E9C859}"/>
    <pc:docChg chg="modSld">
      <pc:chgData name="John Friesen" userId="S::john.friesen@operationworld.org::9d3a757e-09a8-42a2-b315-fa47145d8ae5" providerId="AD" clId="Web-{5C5BB28B-0A50-FB65-CBE0-269004E9C859}" dt="2025-02-12T17:51:35.840" v="1"/>
      <pc:docMkLst>
        <pc:docMk/>
      </pc:docMkLst>
      <pc:sldChg chg="addSp delSp">
        <pc:chgData name="John Friesen" userId="S::john.friesen@operationworld.org::9d3a757e-09a8-42a2-b315-fa47145d8ae5" providerId="AD" clId="Web-{5C5BB28B-0A50-FB65-CBE0-269004E9C859}" dt="2025-02-12T17:51:35.840" v="1"/>
        <pc:sldMkLst>
          <pc:docMk/>
          <pc:sldMk cId="0" sldId="259"/>
        </pc:sldMkLst>
        <pc:spChg chg="add del">
          <ac:chgData name="John Friesen" userId="S::john.friesen@operationworld.org::9d3a757e-09a8-42a2-b315-fa47145d8ae5" providerId="AD" clId="Web-{5C5BB28B-0A50-FB65-CBE0-269004E9C859}" dt="2025-02-12T17:51:35.840" v="1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90202CE3-9732-50EA-7F93-A6F7A337BD97}"/>
    <pc:docChg chg="modSld">
      <pc:chgData name="John Friesen" userId="S::john.friesen@operationworld.org::9d3a757e-09a8-42a2-b315-fa47145d8ae5" providerId="AD" clId="Web-{90202CE3-9732-50EA-7F93-A6F7A337BD97}" dt="2025-02-13T02:05:21.150" v="1" actId="20577"/>
      <pc:docMkLst>
        <pc:docMk/>
      </pc:docMkLst>
      <pc:sldChg chg="modSp">
        <pc:chgData name="John Friesen" userId="S::john.friesen@operationworld.org::9d3a757e-09a8-42a2-b315-fa47145d8ae5" providerId="AD" clId="Web-{90202CE3-9732-50EA-7F93-A6F7A337BD97}" dt="2025-02-13T02:05:21.150" v="1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90202CE3-9732-50EA-7F93-A6F7A337BD97}" dt="2025-02-13T02:05:21.150" v="1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D744A8FD-4D4A-FE6B-CB1A-BF66B0FCC1B7}"/>
    <pc:docChg chg="modSld">
      <pc:chgData name="John Friesen" userId="S::john.friesen@operationworld.org::9d3a757e-09a8-42a2-b315-fa47145d8ae5" providerId="AD" clId="Web-{D744A8FD-4D4A-FE6B-CB1A-BF66B0FCC1B7}" dt="2025-02-15T01:22:53.765" v="12"/>
      <pc:docMkLst>
        <pc:docMk/>
      </pc:docMkLst>
      <pc:sldChg chg="modSp">
        <pc:chgData name="John Friesen" userId="S::john.friesen@operationworld.org::9d3a757e-09a8-42a2-b315-fa47145d8ae5" providerId="AD" clId="Web-{D744A8FD-4D4A-FE6B-CB1A-BF66B0FCC1B7}" dt="2025-02-15T01:21:42.328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D744A8FD-4D4A-FE6B-CB1A-BF66B0FCC1B7}" dt="2025-02-15T01:21:35.297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D744A8FD-4D4A-FE6B-CB1A-BF66B0FCC1B7}" dt="2025-02-15T01:21:42.32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D744A8FD-4D4A-FE6B-CB1A-BF66B0FCC1B7}" dt="2025-02-15T01:21:42.31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D744A8FD-4D4A-FE6B-CB1A-BF66B0FCC1B7}" dt="2025-02-15T01:22:53.765" v="1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D744A8FD-4D4A-FE6B-CB1A-BF66B0FCC1B7}" dt="2025-02-15T01:22:53.765" v="1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31E245EE-42F7-AAF2-7006-C8E6CF03A20A}"/>
    <pc:docChg chg="modSld">
      <pc:chgData name="John Friesen" userId="S::john.friesen@operationworld.org::9d3a757e-09a8-42a2-b315-fa47145d8ae5" providerId="AD" clId="Web-{31E245EE-42F7-AAF2-7006-C8E6CF03A20A}" dt="2025-02-01T01:19:52.303" v="1"/>
      <pc:docMkLst>
        <pc:docMk/>
      </pc:docMkLst>
      <pc:sldChg chg="modSp">
        <pc:chgData name="John Friesen" userId="S::john.friesen@operationworld.org::9d3a757e-09a8-42a2-b315-fa47145d8ae5" providerId="AD" clId="Web-{31E245EE-42F7-AAF2-7006-C8E6CF03A20A}" dt="2025-02-01T01:19:52.303" v="1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31E245EE-42F7-AAF2-7006-C8E6CF03A20A}" dt="2025-02-01T01:19:52.303" v="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419E641A-DE60-A981-9915-B0C52502541B}"/>
    <pc:docChg chg="modSld">
      <pc:chgData name="Cathy Friesen" userId="S::cathy.friesen@operationworld.org::4b911d97-c06d-45ce-a5f8-d43e0fc64acb" providerId="AD" clId="Web-{419E641A-DE60-A981-9915-B0C52502541B}" dt="2025-02-12T23:31:54.957" v="20" actId="20577"/>
      <pc:docMkLst>
        <pc:docMk/>
      </pc:docMkLst>
      <pc:sldChg chg="addSp modSp">
        <pc:chgData name="Cathy Friesen" userId="S::cathy.friesen@operationworld.org::4b911d97-c06d-45ce-a5f8-d43e0fc64acb" providerId="AD" clId="Web-{419E641A-DE60-A981-9915-B0C52502541B}" dt="2025-02-12T23:31:54.957" v="20" actId="20577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419E641A-DE60-A981-9915-B0C52502541B}" dt="2025-02-12T23:31:54.957" v="20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419E641A-DE60-A981-9915-B0C52502541B}" dt="2025-02-12T23:27:37.276" v="13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CC8000E2-E119-7373-8551-AAC9F177F1EF}"/>
    <pc:docChg chg="modSld">
      <pc:chgData name="Cathy Friesen" userId="S::cathy.friesen@operationworld.org::4b911d97-c06d-45ce-a5f8-d43e0fc64acb" providerId="AD" clId="Web-{CC8000E2-E119-7373-8551-AAC9F177F1EF}" dt="2025-01-05T00:54:58.157" v="1" actId="20577"/>
      <pc:docMkLst>
        <pc:docMk/>
      </pc:docMkLst>
      <pc:sldChg chg="modSp">
        <pc:chgData name="Cathy Friesen" userId="S::cathy.friesen@operationworld.org::4b911d97-c06d-45ce-a5f8-d43e0fc64acb" providerId="AD" clId="Web-{CC8000E2-E119-7373-8551-AAC9F177F1EF}" dt="2025-01-05T00:54:58.157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CC8000E2-E119-7373-8551-AAC9F177F1EF}" dt="2025-01-05T00:54:58.157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45" y="1925025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19207" y="2168835"/>
            <a:ext cx="3144311" cy="2369880"/>
            <a:chOff x="6116011" y="2244060"/>
            <a:chExt cx="3144311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16011" y="2244060"/>
              <a:ext cx="3144311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51F6A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51F6A"/>
                  </a:solidFill>
                  <a:latin typeface="Trebuchet MS"/>
                </a:rPr>
                <a:t>CAYMAN ISLANDS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34000"/>
            <a:chOff x="285750" y="285750"/>
            <a:chExt cx="6010275" cy="533400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870501041"/>
                </p:ext>
              </p:extLst>
            </p:nvPr>
          </p:nvGraphicFramePr>
          <p:xfrm>
            <a:off x="381000" y="857250"/>
            <a:ext cx="5819776" cy="476250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Georgetown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75,844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77.1 %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21.3 %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262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Christianity is numerically strong. There are more than 90 churches, many of them evangelical. With one church for approximately every 500 people, Christian faith and values should (and do) have a significant influence on society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Pray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that this might continue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amid the materialism and hedonism. The nation's flag bears part of Psalm 24, "He hath founded it upon the seas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."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new constitution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acknowledges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Christian heritage of the Cayman Islands. Pray that God's sovereign power would not only be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noted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in documents but lived out with joy!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                                                                        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B6E111FB-8E87-4C1D-B093-AC3DFDB82BC4}"/>
</file>

<file path=customXml/itemProps2.xml><?xml version="1.0" encoding="utf-8"?>
<ds:datastoreItem xmlns:ds="http://schemas.openxmlformats.org/officeDocument/2006/customXml" ds:itemID="{85542C4E-66C8-477A-A5C7-9AE66D7C24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1AD53-59EB-456B-B45C-FBF22591FF88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33</cp:revision>
  <dcterms:created xsi:type="dcterms:W3CDTF">2024-12-17T23:28:45Z</dcterms:created>
  <dcterms:modified xsi:type="dcterms:W3CDTF">2025-02-15T01:22:54Z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