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74174-998F-49F5-97D4-180854B9CE7A}" v="29" dt="2025-02-15T01:34:57.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1E3C76DF-10A0-FDE8-A2D3-EF7C9611E67C}"/>
    <pc:docChg chg="modSld">
      <pc:chgData name="Cathy Friesen" userId="S::cathy.friesen@operationworld.org::4b911d97-c06d-45ce-a5f8-d43e0fc64acb" providerId="AD" clId="Web-{1E3C76DF-10A0-FDE8-A2D3-EF7C9611E67C}" dt="2025-01-05T00:54:33.044" v="1" actId="20577"/>
      <pc:docMkLst>
        <pc:docMk/>
      </pc:docMkLst>
      <pc:sldChg chg="modSp">
        <pc:chgData name="Cathy Friesen" userId="S::cathy.friesen@operationworld.org::4b911d97-c06d-45ce-a5f8-d43e0fc64acb" providerId="AD" clId="Web-{1E3C76DF-10A0-FDE8-A2D3-EF7C9611E67C}" dt="2025-01-05T00:54:33.044" v="1" actId="20577"/>
        <pc:sldMkLst>
          <pc:docMk/>
          <pc:sldMk cId="0" sldId="257"/>
        </pc:sldMkLst>
        <pc:spChg chg="mod">
          <ac:chgData name="Cathy Friesen" userId="S::cathy.friesen@operationworld.org::4b911d97-c06d-45ce-a5f8-d43e0fc64acb" providerId="AD" clId="Web-{1E3C76DF-10A0-FDE8-A2D3-EF7C9611E67C}" dt="2025-01-05T00:54:33.04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351A4546-0F84-AF7E-A08C-FC339775CCFB}"/>
    <pc:docChg chg="modSld">
      <pc:chgData name="John Friesen" userId="S::john.friesen@operationworld.org::9d3a757e-09a8-42a2-b315-fa47145d8ae5" providerId="AD" clId="Web-{351A4546-0F84-AF7E-A08C-FC339775CCFB}" dt="2025-02-01T01:19:11.631" v="2"/>
      <pc:docMkLst>
        <pc:docMk/>
      </pc:docMkLst>
      <pc:sldChg chg="modSp">
        <pc:chgData name="John Friesen" userId="S::john.friesen@operationworld.org::9d3a757e-09a8-42a2-b315-fa47145d8ae5" providerId="AD" clId="Web-{351A4546-0F84-AF7E-A08C-FC339775CCFB}" dt="2025-02-01T01:19:11.631" v="2"/>
        <pc:sldMkLst>
          <pc:docMk/>
          <pc:sldMk cId="0" sldId="258"/>
        </pc:sldMkLst>
        <pc:graphicFrameChg chg="modGraphic">
          <ac:chgData name="John Friesen" userId="S::john.friesen@operationworld.org::9d3a757e-09a8-42a2-b315-fa47145d8ae5" providerId="AD" clId="Web-{351A4546-0F84-AF7E-A08C-FC339775CCFB}" dt="2025-02-01T01:19:11.631" v="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C2317CF6-0CA2-1234-6791-043CEA14D614}"/>
    <pc:docChg chg="modSld">
      <pc:chgData name="John Friesen" userId="S::john.friesen@operationworld.org::9d3a757e-09a8-42a2-b315-fa47145d8ae5" providerId="AD" clId="Web-{C2317CF6-0CA2-1234-6791-043CEA14D614}" dt="2025-02-05T00:30:11.580" v="1" actId="1076"/>
      <pc:docMkLst>
        <pc:docMk/>
      </pc:docMkLst>
      <pc:sldChg chg="addSp modSp">
        <pc:chgData name="John Friesen" userId="S::john.friesen@operationworld.org::9d3a757e-09a8-42a2-b315-fa47145d8ae5" providerId="AD" clId="Web-{C2317CF6-0CA2-1234-6791-043CEA14D614}" dt="2025-02-05T00:30:11.580" v="1" actId="1076"/>
        <pc:sldMkLst>
          <pc:docMk/>
          <pc:sldMk cId="0" sldId="259"/>
        </pc:sldMkLst>
        <pc:spChg chg="add mod">
          <ac:chgData name="John Friesen" userId="S::john.friesen@operationworld.org::9d3a757e-09a8-42a2-b315-fa47145d8ae5" providerId="AD" clId="Web-{C2317CF6-0CA2-1234-6791-043CEA14D614}" dt="2025-02-05T00:30:11.580" v="1"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60C74174-998F-49F5-97D4-180854B9CE7A}"/>
    <pc:docChg chg="modSld">
      <pc:chgData name="John Friesen" userId="S::john.friesen@operationworld.org::9d3a757e-09a8-42a2-b315-fa47145d8ae5" providerId="AD" clId="Web-{60C74174-998F-49F5-97D4-180854B9CE7A}" dt="2025-02-15T01:34:39.904" v="25"/>
      <pc:docMkLst>
        <pc:docMk/>
      </pc:docMkLst>
      <pc:sldChg chg="modSp">
        <pc:chgData name="John Friesen" userId="S::john.friesen@operationworld.org::9d3a757e-09a8-42a2-b315-fa47145d8ae5" providerId="AD" clId="Web-{60C74174-998F-49F5-97D4-180854B9CE7A}" dt="2025-02-15T01:33:37.990" v="2" actId="1076"/>
        <pc:sldMkLst>
          <pc:docMk/>
          <pc:sldMk cId="0" sldId="257"/>
        </pc:sldMkLst>
        <pc:spChg chg="mod">
          <ac:chgData name="John Friesen" userId="S::john.friesen@operationworld.org::9d3a757e-09a8-42a2-b315-fa47145d8ae5" providerId="AD" clId="Web-{60C74174-998F-49F5-97D4-180854B9CE7A}" dt="2025-02-15T01:33:30.490" v="0" actId="14100"/>
          <ac:spMkLst>
            <pc:docMk/>
            <pc:sldMk cId="0" sldId="257"/>
            <ac:spMk id="5" creationId="{00000000-0000-0000-0000-000000000000}"/>
          </ac:spMkLst>
        </pc:spChg>
        <pc:grpChg chg="mod">
          <ac:chgData name="John Friesen" userId="S::john.friesen@operationworld.org::9d3a757e-09a8-42a2-b315-fa47145d8ae5" providerId="AD" clId="Web-{60C74174-998F-49F5-97D4-180854B9CE7A}" dt="2025-02-15T01:33:37.990" v="2" actId="1076"/>
          <ac:grpSpMkLst>
            <pc:docMk/>
            <pc:sldMk cId="0" sldId="257"/>
            <ac:grpSpMk id="4" creationId="{00000000-0000-0000-0000-000000000000}"/>
          </ac:grpSpMkLst>
        </pc:grpChg>
        <pc:picChg chg="mod">
          <ac:chgData name="John Friesen" userId="S::john.friesen@operationworld.org::9d3a757e-09a8-42a2-b315-fa47145d8ae5" providerId="AD" clId="Web-{60C74174-998F-49F5-97D4-180854B9CE7A}" dt="2025-02-15T01:33:37.975" v="1" actId="1076"/>
          <ac:picMkLst>
            <pc:docMk/>
            <pc:sldMk cId="0" sldId="257"/>
            <ac:picMk id="2" creationId="{00000000-0000-0000-0000-000000000000}"/>
          </ac:picMkLst>
        </pc:picChg>
      </pc:sldChg>
      <pc:sldChg chg="modSp">
        <pc:chgData name="John Friesen" userId="S::john.friesen@operationworld.org::9d3a757e-09a8-42a2-b315-fa47145d8ae5" providerId="AD" clId="Web-{60C74174-998F-49F5-97D4-180854B9CE7A}" dt="2025-02-15T01:34:39.904" v="25"/>
        <pc:sldMkLst>
          <pc:docMk/>
          <pc:sldMk cId="0" sldId="258"/>
        </pc:sldMkLst>
        <pc:graphicFrameChg chg="mod modGraphic">
          <ac:chgData name="John Friesen" userId="S::john.friesen@operationworld.org::9d3a757e-09a8-42a2-b315-fa47145d8ae5" providerId="AD" clId="Web-{60C74174-998F-49F5-97D4-180854B9CE7A}" dt="2025-02-15T01:34:39.904" v="25"/>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05400"/>
          <a:chOff x="285750" y="285750"/>
          <a:chExt cx="6191250" cy="5105400"/>
        </a:xfrm>
      </p:grpSpPr>
      <p:pic>
        <p:nvPicPr>
          <p:cNvPr id="2" name="Country Flag" descr="The country flag"/>
          <p:cNvPicPr>
            <a:picLocks noChangeAspect="1"/>
          </p:cNvPicPr>
          <p:nvPr/>
        </p:nvPicPr>
        <p:blipFill>
          <a:blip r:embed="rId3"/>
          <a:stretch>
            <a:fillRect/>
          </a:stretch>
        </p:blipFill>
        <p:spPr>
          <a:xfrm>
            <a:off x="1025607" y="1755613"/>
            <a:ext cx="5715000" cy="3362325"/>
          </a:xfrm>
          <a:prstGeom prst="rect">
            <a:avLst/>
          </a:prstGeom>
          <a:noFill/>
        </p:spPr>
      </p:pic>
      <p:grpSp>
        <p:nvGrpSpPr>
          <p:cNvPr id="4" name="Group 3"/>
          <p:cNvGrpSpPr/>
          <p:nvPr/>
        </p:nvGrpSpPr>
        <p:grpSpPr>
          <a:xfrm>
            <a:off x="6855868" y="2718262"/>
            <a:ext cx="4649105" cy="1446550"/>
            <a:chOff x="6116011" y="2705725"/>
            <a:chExt cx="4649105" cy="1446550"/>
          </a:xfrm>
        </p:grpSpPr>
        <p:sp>
          <p:nvSpPr>
            <p:cNvPr id="5" name="TextBox 4"/>
            <p:cNvSpPr txBox="1"/>
            <p:nvPr/>
          </p:nvSpPr>
          <p:spPr>
            <a:xfrm>
              <a:off x="6116011" y="2705725"/>
              <a:ext cx="4649105"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23595"/>
                  </a:solidFill>
                  <a:latin typeface="Trebuchet MS"/>
                </a:rPr>
                <a:t>PRAYING FOR
</a:t>
              </a:r>
              <a:r>
                <a:rPr lang="en-US" sz="6000" u="none" strike="noStrike" cap="none" spc="0" dirty="0">
                  <a:solidFill>
                    <a:srgbClr val="223595"/>
                  </a:solidFill>
                  <a:latin typeface="Trebuchet MS"/>
                </a:rPr>
                <a:t>CABO VERDE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842943062"/>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Praia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527,326</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74.1 yrs (105th/236)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Economic and ecological problems must be wisely addressed. The arid islands lack adequate fresh water and arable land. Scant resources were poorly managed in the past, intensifying Cabo Verde's poverty. Pray for government leaders who will make good decisions and develop the economy for the betterment of the whole nation.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8">
  <a:themeElements>
    <a:clrScheme name="Theme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26B776-078E-48B7-9912-228D6CABDAF9}">
  <ds:schemaRefs>
    <ds:schemaRef ds:uri="http://schemas.microsoft.com/sharepoint/v3/contenttype/forms"/>
  </ds:schemaRefs>
</ds:datastoreItem>
</file>

<file path=customXml/itemProps2.xml><?xml version="1.0" encoding="utf-8"?>
<ds:datastoreItem xmlns:ds="http://schemas.openxmlformats.org/officeDocument/2006/customXml" ds:itemID="{53A7AEB4-49A3-4B19-A447-A3DF7BD91FD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9D139A0E-7822-41C6-9231-2E4CF61BAD99}"/>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Theme18</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17</cp:revision>
  <dcterms:created xsi:type="dcterms:W3CDTF">2024-12-17T23:28:44Z</dcterms:created>
  <dcterms:modified xsi:type="dcterms:W3CDTF">2025-02-15T01:35:05Z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