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33E49-1E18-FD90-B5B7-C141F3D12692}" v="195" dt="2025-02-13T15:35:25.674"/>
    <p1510:client id="{E6BEA513-10FE-E628-3F7D-476BC9838B3A}" v="45" dt="2025-02-15T01:26:45.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3B7EF5E8-B22F-ACA4-337C-CB751A8D2DDB}"/>
    <pc:docChg chg="modSld">
      <pc:chgData name="Cathy Friesen" userId="S::cathy.friesen@operationworld.org::4b911d97-c06d-45ce-a5f8-d43e0fc64acb" providerId="AD" clId="Web-{3B7EF5E8-B22F-ACA4-337C-CB751A8D2DDB}" dt="2025-01-05T00:54:05.787" v="1" actId="20577"/>
      <pc:docMkLst>
        <pc:docMk/>
      </pc:docMkLst>
      <pc:sldChg chg="modSp">
        <pc:chgData name="Cathy Friesen" userId="S::cathy.friesen@operationworld.org::4b911d97-c06d-45ce-a5f8-d43e0fc64acb" providerId="AD" clId="Web-{3B7EF5E8-B22F-ACA4-337C-CB751A8D2DDB}" dt="2025-01-05T00:54:05.787" v="1" actId="20577"/>
        <pc:sldMkLst>
          <pc:docMk/>
          <pc:sldMk cId="0" sldId="257"/>
        </pc:sldMkLst>
        <pc:spChg chg="mod">
          <ac:chgData name="Cathy Friesen" userId="S::cathy.friesen@operationworld.org::4b911d97-c06d-45ce-a5f8-d43e0fc64acb" providerId="AD" clId="Web-{3B7EF5E8-B22F-ACA4-337C-CB751A8D2DDB}" dt="2025-01-05T00:54:05.787"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E6BEA513-10FE-E628-3F7D-476BC9838B3A}"/>
    <pc:docChg chg="modSld">
      <pc:chgData name="John Friesen" userId="S::john.friesen@operationworld.org::9d3a757e-09a8-42a2-b315-fa47145d8ae5" providerId="AD" clId="Web-{E6BEA513-10FE-E628-3F7D-476BC9838B3A}" dt="2025-02-15T01:26:43.037" v="23"/>
      <pc:docMkLst>
        <pc:docMk/>
      </pc:docMkLst>
      <pc:sldChg chg="modSp">
        <pc:chgData name="John Friesen" userId="S::john.friesen@operationworld.org::9d3a757e-09a8-42a2-b315-fa47145d8ae5" providerId="AD" clId="Web-{E6BEA513-10FE-E628-3F7D-476BC9838B3A}" dt="2025-02-15T01:26:43.037" v="23"/>
        <pc:sldMkLst>
          <pc:docMk/>
          <pc:sldMk cId="0" sldId="258"/>
        </pc:sldMkLst>
        <pc:graphicFrameChg chg="mod modGraphic">
          <ac:chgData name="John Friesen" userId="S::john.friesen@operationworld.org::9d3a757e-09a8-42a2-b315-fa47145d8ae5" providerId="AD" clId="Web-{E6BEA513-10FE-E628-3F7D-476BC9838B3A}" dt="2025-02-15T01:26:43.037" v="2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503D0DAF-12C9-BEEA-CFFA-324C29FCB6D6}"/>
    <pc:docChg chg="modSld">
      <pc:chgData name="John Friesen" userId="S::john.friesen@operationworld.org::9d3a757e-09a8-42a2-b315-fa47145d8ae5" providerId="AD" clId="Web-{503D0DAF-12C9-BEEA-CFFA-324C29FCB6D6}" dt="2025-02-01T01:17:51.854" v="20"/>
      <pc:docMkLst>
        <pc:docMk/>
      </pc:docMkLst>
      <pc:sldChg chg="modSp">
        <pc:chgData name="John Friesen" userId="S::john.friesen@operationworld.org::9d3a757e-09a8-42a2-b315-fa47145d8ae5" providerId="AD" clId="Web-{503D0DAF-12C9-BEEA-CFFA-324C29FCB6D6}" dt="2025-02-01T01:17:51.854" v="20"/>
        <pc:sldMkLst>
          <pc:docMk/>
          <pc:sldMk cId="0" sldId="258"/>
        </pc:sldMkLst>
        <pc:graphicFrameChg chg="mod modGraphic">
          <ac:chgData name="John Friesen" userId="S::john.friesen@operationworld.org::9d3a757e-09a8-42a2-b315-fa47145d8ae5" providerId="AD" clId="Web-{503D0DAF-12C9-BEEA-CFFA-324C29FCB6D6}" dt="2025-02-01T01:17:51.854" v="20"/>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8E1C1C79-5DFF-4934-8E0F-D24FD01A8133}"/>
    <pc:docChg chg="modSld">
      <pc:chgData name="Cathy Friesen" userId="S::cathy.friesen@operationworld.org::4b911d97-c06d-45ce-a5f8-d43e0fc64acb" providerId="AD" clId="Web-{8E1C1C79-5DFF-4934-8E0F-D24FD01A8133}" dt="2025-02-12T23:11:33.600" v="60"/>
      <pc:docMkLst>
        <pc:docMk/>
      </pc:docMkLst>
      <pc:sldChg chg="addSp modSp">
        <pc:chgData name="Cathy Friesen" userId="S::cathy.friesen@operationworld.org::4b911d97-c06d-45ce-a5f8-d43e0fc64acb" providerId="AD" clId="Web-{8E1C1C79-5DFF-4934-8E0F-D24FD01A8133}" dt="2025-02-12T23:11:33.600" v="60"/>
        <pc:sldMkLst>
          <pc:docMk/>
          <pc:sldMk cId="0" sldId="259"/>
        </pc:sldMkLst>
        <pc:spChg chg="mod">
          <ac:chgData name="Cathy Friesen" userId="S::cathy.friesen@operationworld.org::4b911d97-c06d-45ce-a5f8-d43e0fc64acb" providerId="AD" clId="Web-{8E1C1C79-5DFF-4934-8E0F-D24FD01A8133}" dt="2025-02-12T23:11:12.490" v="59" actId="20577"/>
          <ac:spMkLst>
            <pc:docMk/>
            <pc:sldMk cId="0" sldId="259"/>
            <ac:spMk id="3" creationId="{00000000-0000-0000-0000-000000000000}"/>
          </ac:spMkLst>
        </pc:spChg>
        <pc:spChg chg="add">
          <ac:chgData name="Cathy Friesen" userId="S::cathy.friesen@operationworld.org::4b911d97-c06d-45ce-a5f8-d43e0fc64acb" providerId="AD" clId="Web-{8E1C1C79-5DFF-4934-8E0F-D24FD01A8133}" dt="2025-02-12T23:11:33.600" v="60"/>
          <ac:spMkLst>
            <pc:docMk/>
            <pc:sldMk cId="0" sldId="259"/>
            <ac:spMk id="4" creationId="{9CB5B617-AD4D-2FA8-F43F-A3B190891277}"/>
          </ac:spMkLst>
        </pc:spChg>
      </pc:sldChg>
    </pc:docChg>
  </pc:docChgLst>
  <pc:docChgLst>
    <pc:chgData name="Jason Mandryk" userId="S::jason.mandryk@operationworld.org::69f238d9-e84d-44e5-aa58-b9aaca2cc301" providerId="AD" clId="Web-{E1233E49-1E18-FD90-B5B7-C141F3D12692}"/>
    <pc:docChg chg="modSld">
      <pc:chgData name="Jason Mandryk" userId="S::jason.mandryk@operationworld.org::69f238d9-e84d-44e5-aa58-b9aaca2cc301" providerId="AD" clId="Web-{E1233E49-1E18-FD90-B5B7-C141F3D12692}" dt="2025-02-13T15:35:25.674" v="92" actId="1076"/>
      <pc:docMkLst>
        <pc:docMk/>
      </pc:docMkLst>
      <pc:sldChg chg="modSp">
        <pc:chgData name="Jason Mandryk" userId="S::jason.mandryk@operationworld.org::69f238d9-e84d-44e5-aa58-b9aaca2cc301" providerId="AD" clId="Web-{E1233E49-1E18-FD90-B5B7-C141F3D12692}" dt="2025-02-13T15:25:24.959" v="1" actId="1076"/>
        <pc:sldMkLst>
          <pc:docMk/>
          <pc:sldMk cId="0" sldId="257"/>
        </pc:sldMkLst>
        <pc:grpChg chg="mod">
          <ac:chgData name="Jason Mandryk" userId="S::jason.mandryk@operationworld.org::69f238d9-e84d-44e5-aa58-b9aaca2cc301" providerId="AD" clId="Web-{E1233E49-1E18-FD90-B5B7-C141F3D12692}" dt="2025-02-13T15:25:24.959" v="1" actId="1076"/>
          <ac:grpSpMkLst>
            <pc:docMk/>
            <pc:sldMk cId="0" sldId="257"/>
            <ac:grpSpMk id="4" creationId="{00000000-0000-0000-0000-000000000000}"/>
          </ac:grpSpMkLst>
        </pc:grpChg>
        <pc:picChg chg="mod">
          <ac:chgData name="Jason Mandryk" userId="S::jason.mandryk@operationworld.org::69f238d9-e84d-44e5-aa58-b9aaca2cc301" providerId="AD" clId="Web-{E1233E49-1E18-FD90-B5B7-C141F3D12692}" dt="2025-02-13T15:25:24.943" v="0" actId="1076"/>
          <ac:picMkLst>
            <pc:docMk/>
            <pc:sldMk cId="0" sldId="257"/>
            <ac:picMk id="2" creationId="{00000000-0000-0000-0000-000000000000}"/>
          </ac:picMkLst>
        </pc:picChg>
      </pc:sldChg>
      <pc:sldChg chg="modSp">
        <pc:chgData name="Jason Mandryk" userId="S::jason.mandryk@operationworld.org::69f238d9-e84d-44e5-aa58-b9aaca2cc301" providerId="AD" clId="Web-{E1233E49-1E18-FD90-B5B7-C141F3D12692}" dt="2025-02-13T15:25:40.537" v="2"/>
        <pc:sldMkLst>
          <pc:docMk/>
          <pc:sldMk cId="0" sldId="258"/>
        </pc:sldMkLst>
        <pc:graphicFrameChg chg="modGraphic">
          <ac:chgData name="Jason Mandryk" userId="S::jason.mandryk@operationworld.org::69f238d9-e84d-44e5-aa58-b9aaca2cc301" providerId="AD" clId="Web-{E1233E49-1E18-FD90-B5B7-C141F3D12692}" dt="2025-02-13T15:25:40.537" v="2"/>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E1233E49-1E18-FD90-B5B7-C141F3D12692}" dt="2025-02-13T15:26:53.915" v="4" actId="1076"/>
        <pc:sldMkLst>
          <pc:docMk/>
          <pc:sldMk cId="0" sldId="259"/>
        </pc:sldMkLst>
        <pc:spChg chg="mod">
          <ac:chgData name="Jason Mandryk" userId="S::jason.mandryk@operationworld.org::69f238d9-e84d-44e5-aa58-b9aaca2cc301" providerId="AD" clId="Web-{E1233E49-1E18-FD90-B5B7-C141F3D12692}" dt="2025-02-13T15:26:19.852" v="3" actId="14100"/>
          <ac:spMkLst>
            <pc:docMk/>
            <pc:sldMk cId="0" sldId="259"/>
            <ac:spMk id="3" creationId="{00000000-0000-0000-0000-000000000000}"/>
          </ac:spMkLst>
        </pc:spChg>
        <pc:spChg chg="mod">
          <ac:chgData name="Jason Mandryk" userId="S::jason.mandryk@operationworld.org::69f238d9-e84d-44e5-aa58-b9aaca2cc301" providerId="AD" clId="Web-{E1233E49-1E18-FD90-B5B7-C141F3D12692}" dt="2025-02-13T15:26:53.915" v="4" actId="1076"/>
          <ac:spMkLst>
            <pc:docMk/>
            <pc:sldMk cId="0" sldId="259"/>
            <ac:spMk id="4" creationId="{9CB5B617-AD4D-2FA8-F43F-A3B190891277}"/>
          </ac:spMkLst>
        </pc:spChg>
      </pc:sldChg>
      <pc:sldChg chg="modSp">
        <pc:chgData name="Jason Mandryk" userId="S::jason.mandryk@operationworld.org::69f238d9-e84d-44e5-aa58-b9aaca2cc301" providerId="AD" clId="Web-{E1233E49-1E18-FD90-B5B7-C141F3D12692}" dt="2025-02-13T15:35:25.674" v="92" actId="1076"/>
        <pc:sldMkLst>
          <pc:docMk/>
          <pc:sldMk cId="0" sldId="260"/>
        </pc:sldMkLst>
        <pc:spChg chg="mod">
          <ac:chgData name="Jason Mandryk" userId="S::jason.mandryk@operationworld.org::69f238d9-e84d-44e5-aa58-b9aaca2cc301" providerId="AD" clId="Web-{E1233E49-1E18-FD90-B5B7-C141F3D12692}" dt="2025-02-13T15:35:25.643" v="91" actId="1076"/>
          <ac:spMkLst>
            <pc:docMk/>
            <pc:sldMk cId="0" sldId="260"/>
            <ac:spMk id="2" creationId="{00000000-0000-0000-0000-000000000000}"/>
          </ac:spMkLst>
        </pc:spChg>
        <pc:spChg chg="mod">
          <ac:chgData name="Jason Mandryk" userId="S::jason.mandryk@operationworld.org::69f238d9-e84d-44e5-aa58-b9aaca2cc301" providerId="AD" clId="Web-{E1233E49-1E18-FD90-B5B7-C141F3D12692}" dt="2025-02-13T15:35:25.674" v="92" actId="1076"/>
          <ac:spMkLst>
            <pc:docMk/>
            <pc:sldMk cId="0" sldId="260"/>
            <ac:spMk id="3" creationId="{00000000-0000-0000-0000-000000000000}"/>
          </ac:spMkLst>
        </pc:spChg>
      </pc:sldChg>
    </pc:docChg>
  </pc:docChgLst>
  <pc:docChgLst>
    <pc:chgData clId="Web-{E1233E49-1E18-FD90-B5B7-C141F3D12692}"/>
    <pc:docChg chg="modSld">
      <pc:chgData name="" userId="" providerId="" clId="Web-{E1233E49-1E18-FD90-B5B7-C141F3D12692}" dt="2025-02-13T15:24:51.251" v="1" actId="14100"/>
      <pc:docMkLst>
        <pc:docMk/>
      </pc:docMkLst>
      <pc:sldChg chg="modSp">
        <pc:chgData name="" userId="" providerId="" clId="Web-{E1233E49-1E18-FD90-B5B7-C141F3D12692}" dt="2025-02-13T15:24:51.251" v="1" actId="14100"/>
        <pc:sldMkLst>
          <pc:docMk/>
          <pc:sldMk cId="0" sldId="257"/>
        </pc:sldMkLst>
        <pc:spChg chg="mod">
          <ac:chgData name="" userId="" providerId="" clId="Web-{E1233E49-1E18-FD90-B5B7-C141F3D12692}" dt="2025-02-13T15:24:51.235" v="0" actId="14100"/>
          <ac:spMkLst>
            <pc:docMk/>
            <pc:sldMk cId="0" sldId="257"/>
            <ac:spMk id="5" creationId="{00000000-0000-0000-0000-000000000000}"/>
          </ac:spMkLst>
        </pc:spChg>
        <pc:grpChg chg="mod">
          <ac:chgData name="" userId="" providerId="" clId="Web-{E1233E49-1E18-FD90-B5B7-C141F3D12692}" dt="2025-02-13T15:24:51.251" v="1" actId="14100"/>
          <ac:grpSpMkLst>
            <pc:docMk/>
            <pc:sldMk cId="0" sldId="257"/>
            <ac:grpSpMk id="4"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976226" y="2000250"/>
            <a:ext cx="5715000" cy="2857500"/>
          </a:xfrm>
          <a:prstGeom prst="rect">
            <a:avLst/>
          </a:prstGeom>
          <a:noFill/>
        </p:spPr>
      </p:pic>
      <p:grpSp>
        <p:nvGrpSpPr>
          <p:cNvPr id="4" name="Group 3"/>
          <p:cNvGrpSpPr/>
          <p:nvPr/>
        </p:nvGrpSpPr>
        <p:grpSpPr>
          <a:xfrm>
            <a:off x="6881726" y="2705725"/>
            <a:ext cx="3317514" cy="1446550"/>
            <a:chOff x="6191250" y="2705725"/>
            <a:chExt cx="4305278" cy="1446550"/>
          </a:xfrm>
        </p:grpSpPr>
        <p:sp>
          <p:nvSpPr>
            <p:cNvPr id="5" name="TextBox 4"/>
            <p:cNvSpPr txBox="1"/>
            <p:nvPr/>
          </p:nvSpPr>
          <p:spPr>
            <a:xfrm>
              <a:off x="6191250" y="2705725"/>
              <a:ext cx="430527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ED0000"/>
                  </a:solidFill>
                  <a:latin typeface="Trebuchet MS"/>
                </a:rPr>
                <a:t>PRAYING FOR
</a:t>
              </a:r>
              <a:r>
                <a:rPr lang="en-US" sz="6000" u="none" strike="noStrike" cap="none" spc="0">
                  <a:solidFill>
                    <a:srgbClr val="ED0000"/>
                  </a:solidFill>
                  <a:latin typeface="Trebuchet MS"/>
                </a:rPr>
                <a:t>CANADA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296237721"/>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Ottawa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40,126,723</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82.1 %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82.7 yrs (15th/236)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1028700"/>
            <a:ext cx="10747777"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Christian influence on Canadian society </a:t>
            </a:r>
            <a:r>
              <a:rPr lang="en-US" sz="2800">
                <a:solidFill>
                  <a:srgbClr val="000000">
                    <a:alpha val="100000"/>
                  </a:srgbClr>
                </a:solidFill>
                <a:latin typeface="Trebuchet MS"/>
              </a:rPr>
              <a:t>weakened</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in the </a:t>
            </a:r>
            <a:r>
              <a:rPr lang="en-US" sz="2800" u="none" strike="noStrike" cap="none" spc="0">
                <a:solidFill>
                  <a:srgbClr val="000000">
                    <a:alpha val="100000"/>
                  </a:srgbClr>
                </a:solidFill>
                <a:latin typeface="Trebuchet MS"/>
              </a:rPr>
              <a:t>last century. The non-religious population grew the most as Christians left the Church</a:t>
            </a:r>
            <a:r>
              <a:rPr lang="en-US" sz="2800">
                <a:solidFill>
                  <a:srgbClr val="000000">
                    <a:alpha val="100000"/>
                  </a:srgbClr>
                </a:solidFill>
                <a:latin typeface="Trebuchet MS"/>
              </a:rPr>
              <a:t>;</a:t>
            </a:r>
            <a:r>
              <a:rPr lang="en-US" sz="2800" u="none" strike="noStrike" cap="none" spc="0">
                <a:solidFill>
                  <a:srgbClr val="000000">
                    <a:alpha val="100000"/>
                  </a:srgbClr>
                </a:solidFill>
                <a:latin typeface="Trebuchet MS"/>
              </a:rPr>
              <a:t> other religions grew</a:t>
            </a:r>
            <a:r>
              <a:rPr lang="en-US" sz="2800">
                <a:solidFill>
                  <a:srgbClr val="000000">
                    <a:alpha val="100000"/>
                  </a:srgbClr>
                </a:solidFill>
                <a:latin typeface="Trebuchet MS"/>
              </a:rPr>
              <a:t> </a:t>
            </a:r>
            <a:r>
              <a:rPr lang="en-US" sz="2800" u="none" strike="noStrike" cap="none" spc="0">
                <a:solidFill>
                  <a:srgbClr val="000000">
                    <a:alpha val="100000"/>
                  </a:srgbClr>
                </a:solidFill>
                <a:latin typeface="Trebuchet MS"/>
              </a:rPr>
              <a:t>through </a:t>
            </a:r>
            <a:r>
              <a:rPr lang="en-US" sz="2800">
                <a:solidFill>
                  <a:srgbClr val="000000">
                    <a:alpha val="100000"/>
                  </a:srgbClr>
                </a:solidFill>
                <a:latin typeface="Trebuchet MS"/>
              </a:rPr>
              <a:t>high </a:t>
            </a:r>
            <a:r>
              <a:rPr lang="en-US" sz="2800" u="none" strike="noStrike" cap="none" spc="0">
                <a:solidFill>
                  <a:srgbClr val="000000">
                    <a:alpha val="100000"/>
                  </a:srgbClr>
                </a:solidFill>
                <a:latin typeface="Trebuchet MS"/>
              </a:rPr>
              <a:t> birthrates</a:t>
            </a:r>
            <a:r>
              <a:rPr lang="en-US" sz="2800">
                <a:solidFill>
                  <a:srgbClr val="000000">
                    <a:alpha val="100000"/>
                  </a:srgbClr>
                </a:solidFill>
                <a:latin typeface="Trebuchet MS"/>
              </a:rPr>
              <a:t> and immigration</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Mainline</a:t>
            </a:r>
            <a:r>
              <a:rPr lang="en-US" sz="2800" u="none" strike="noStrike" cap="none" spc="0">
                <a:solidFill>
                  <a:srgbClr val="000000">
                    <a:alpha val="100000"/>
                  </a:srgbClr>
                </a:solidFill>
                <a:latin typeface="Trebuchet MS"/>
              </a:rPr>
              <a:t> churches</a:t>
            </a:r>
            <a:r>
              <a:rPr lang="en-US" sz="2800">
                <a:solidFill>
                  <a:srgbClr val="000000">
                    <a:alpha val="100000"/>
                  </a:srgbClr>
                </a:solidFill>
                <a:latin typeface="Trebuchet MS"/>
              </a:rPr>
              <a:t>,</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following more</a:t>
            </a:r>
            <a:r>
              <a:rPr lang="en-US" sz="2800" u="none" strike="noStrike" cap="none" spc="0">
                <a:solidFill>
                  <a:srgbClr val="000000">
                    <a:alpha val="100000"/>
                  </a:srgbClr>
                </a:solidFill>
                <a:latin typeface="Trebuchet MS"/>
              </a:rPr>
              <a:t> liberal</a:t>
            </a:r>
            <a:r>
              <a:rPr lang="en-US" sz="2800">
                <a:solidFill>
                  <a:srgbClr val="000000">
                    <a:alpha val="100000"/>
                  </a:srgbClr>
                </a:solidFill>
                <a:latin typeface="Trebuchet MS"/>
              </a:rPr>
              <a:t> </a:t>
            </a:r>
            <a:r>
              <a:rPr lang="en-US" sz="2800" u="none" strike="noStrike" cap="none" spc="0">
                <a:solidFill>
                  <a:srgbClr val="000000">
                    <a:alpha val="100000"/>
                  </a:srgbClr>
                </a:solidFill>
                <a:latin typeface="Trebuchet MS"/>
              </a:rPr>
              <a:t>beliefs about God and the </a:t>
            </a:r>
            <a:r>
              <a:rPr lang="en-US" sz="2800">
                <a:solidFill>
                  <a:srgbClr val="000000">
                    <a:alpha val="100000"/>
                  </a:srgbClr>
                </a:solidFill>
                <a:latin typeface="Trebuchet MS"/>
              </a:rPr>
              <a:t>Bible,</a:t>
            </a:r>
            <a:r>
              <a:rPr lang="en-US" sz="2800" u="none" strike="noStrike" cap="none" spc="0">
                <a:solidFill>
                  <a:srgbClr val="000000">
                    <a:alpha val="100000"/>
                  </a:srgbClr>
                </a:solidFill>
                <a:latin typeface="Trebuchet MS"/>
              </a:rPr>
              <a:t> also declined in numbers. Pray for a </a:t>
            </a:r>
            <a:r>
              <a:rPr lang="en-US" sz="2800">
                <a:solidFill>
                  <a:srgbClr val="000000">
                    <a:alpha val="100000"/>
                  </a:srgbClr>
                </a:solidFill>
                <a:latin typeface="Trebuchet MS"/>
              </a:rPr>
              <a:t>new, vibrant</a:t>
            </a:r>
            <a:r>
              <a:rPr lang="en-US" sz="2800" u="none" strike="noStrike" cap="none" spc="0">
                <a:solidFill>
                  <a:srgbClr val="000000">
                    <a:alpha val="100000"/>
                  </a:srgbClr>
                </a:solidFill>
                <a:latin typeface="Trebuchet MS"/>
              </a:rPr>
              <a:t> move of God in declining denominations and for fresh expressions of faith in Jesus. Pray that Christians would be more concerned with being loving witnesses to the Gospel than with political agendas and culture wars.</a:t>
            </a:r>
            <a:r>
              <a:rPr lang="en-US" sz="2800">
                <a:solidFill>
                  <a:srgbClr val="000000">
                    <a:alpha val="100000"/>
                  </a:srgbClr>
                </a:solidFill>
                <a:latin typeface="Trebuchet MS"/>
              </a:rPr>
              <a:t>                                                                                           </a:t>
            </a:r>
            <a:r>
              <a:rPr lang="en-US" sz="2800" u="none" strike="noStrike" cap="none" spc="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4804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a:solidFill>
                  <a:srgbClr val="000000">
                    <a:alpha val="100000"/>
                  </a:srgbClr>
                </a:solidFill>
                <a:latin typeface="Trebuchet MS"/>
              </a:rPr>
              <a:t>Want to know more? Go to </a:t>
            </a:r>
            <a:r>
              <a:rPr lang="en-GB" sz="2400" i="1">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70027"/>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1017727"/>
            <a:ext cx="10670911"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Canadian indigenous peoples suffered shameful treatment in the past. Both the government and the Church (mostly European-background) abused these peoples in painful ways. Pray for appropriate repentance and forgiveness - both are necessary for true reconciliation. First Nations peoples have 600 reserves in Canada, all with small populations. </a:t>
            </a:r>
            <a:r>
              <a:rPr lang="en-US" sz="2800">
                <a:solidFill>
                  <a:srgbClr val="000000">
                    <a:alpha val="100000"/>
                  </a:srgbClr>
                </a:solidFill>
                <a:latin typeface="Trebuchet MS"/>
              </a:rPr>
              <a:t>Large</a:t>
            </a:r>
            <a:r>
              <a:rPr lang="en-US" sz="2800" u="none" strike="noStrike" cap="none" spc="0">
                <a:solidFill>
                  <a:srgbClr val="000000">
                    <a:alpha val="100000"/>
                  </a:srgbClr>
                </a:solidFill>
                <a:latin typeface="Trebuchet MS"/>
              </a:rPr>
              <a:t> </a:t>
            </a:r>
            <a:r>
              <a:rPr lang="en-US" sz="2800">
                <a:solidFill>
                  <a:srgbClr val="000000">
                    <a:alpha val="100000"/>
                  </a:srgbClr>
                </a:solidFill>
                <a:latin typeface="Trebuchet MS"/>
              </a:rPr>
              <a:t>numbers live in poverty and struggle with substance abuse. Many </a:t>
            </a:r>
            <a:r>
              <a:rPr lang="en-US" sz="2800" u="none" strike="noStrike" cap="none" spc="0">
                <a:solidFill>
                  <a:srgbClr val="000000">
                    <a:alpha val="100000"/>
                  </a:srgbClr>
                </a:solidFill>
                <a:latin typeface="Trebuchet MS"/>
              </a:rPr>
              <a:t>Canadian indigenous </a:t>
            </a:r>
            <a:r>
              <a:rPr lang="en-US" sz="2800">
                <a:solidFill>
                  <a:srgbClr val="000000">
                    <a:alpha val="100000"/>
                  </a:srgbClr>
                </a:solidFill>
                <a:latin typeface="Trebuchet MS"/>
              </a:rPr>
              <a:t>people</a:t>
            </a:r>
            <a:r>
              <a:rPr lang="en-US" sz="2800" u="none" strike="noStrike" cap="none" spc="0">
                <a:solidFill>
                  <a:srgbClr val="000000">
                    <a:alpha val="100000"/>
                  </a:srgbClr>
                </a:solidFill>
                <a:latin typeface="Trebuchet MS"/>
              </a:rPr>
              <a:t> are called Christian, but do not </a:t>
            </a:r>
            <a:r>
              <a:rPr lang="en-US" sz="2800" u="none" strike="noStrike" cap="none" spc="0" err="1">
                <a:solidFill>
                  <a:srgbClr val="000000">
                    <a:alpha val="100000"/>
                  </a:srgbClr>
                </a:solidFill>
                <a:latin typeface="Trebuchet MS"/>
              </a:rPr>
              <a:t>practise</a:t>
            </a:r>
            <a:r>
              <a:rPr lang="en-US" sz="2800" u="none" strike="noStrike" cap="none" spc="0">
                <a:solidFill>
                  <a:srgbClr val="000000">
                    <a:alpha val="100000"/>
                  </a:srgbClr>
                </a:solidFill>
                <a:latin typeface="Trebuchet MS"/>
              </a:rPr>
              <a:t> their faith. Pray for First Nations </a:t>
            </a:r>
            <a:r>
              <a:rPr lang="en-US" sz="2800">
                <a:solidFill>
                  <a:srgbClr val="000000">
                    <a:alpha val="100000"/>
                  </a:srgbClr>
                </a:solidFill>
                <a:latin typeface="Trebuchet MS"/>
              </a:rPr>
              <a:t>peoples to form and multiply churches that resonate with and reflect their culture.</a:t>
            </a:r>
            <a:endParaRPr lang="en-US" sz="2800" u="none" strike="noStrike" cap="none" spc="0">
              <a:solidFill>
                <a:srgbClr val="000000">
                  <a:alpha val="100000"/>
                </a:srgbClr>
              </a:solidFill>
              <a:latin typeface="Trebuchet MS"/>
            </a:endParaRPr>
          </a:p>
        </p:txBody>
      </p:sp>
    </p:spTree>
  </p:cSld>
  <p:clrMapOvr>
    <a:masterClrMapping/>
  </p:clrMapOvr>
</p:sld>
</file>

<file path=ppt/theme/theme1.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0C524-3D37-4524-866D-F9A02A174484}">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5FB455-BF6B-42CF-BE21-03FABE6BA654}">
  <ds:schemaRefs>
    <ds:schemaRef ds:uri="http://schemas.microsoft.com/sharepoint/v3/contenttype/forms"/>
  </ds:schemaRefs>
</ds:datastoreItem>
</file>

<file path=customXml/itemProps3.xml><?xml version="1.0" encoding="utf-8"?>
<ds:datastoreItem xmlns:ds="http://schemas.openxmlformats.org/officeDocument/2006/customXml" ds:itemID="{E810D0F5-302D-4AFA-ABDC-55770B198A6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Theme42</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8</cp:revision>
  <dcterms:created xsi:type="dcterms:W3CDTF">2024-12-17T23:28:44Z</dcterms:created>
  <dcterms:modified xsi:type="dcterms:W3CDTF">2025-02-15T01:26:53Z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