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7B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5BAFB4-5E3B-101C-6DAD-7B8B69F58230}" v="15" dt="2025-02-15T00:41:04.267"/>
    <p1510:client id="{C38459D5-0111-CFE8-7DFF-6D31B5A1EBDF}" v="54" dt="2025-02-15T22:47:07.5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9C362310-EFEF-0DC9-C26B-03FF6C49FF05}"/>
    <pc:docChg chg="modSld">
      <pc:chgData name="John Friesen" userId="S::john.friesen@operationworld.org::9d3a757e-09a8-42a2-b315-fa47145d8ae5" providerId="AD" clId="Web-{9C362310-EFEF-0DC9-C26B-03FF6C49FF05}" dt="2025-02-13T19:52:17.134" v="15" actId="20577"/>
      <pc:docMkLst>
        <pc:docMk/>
      </pc:docMkLst>
      <pc:sldChg chg="modSp">
        <pc:chgData name="John Friesen" userId="S::john.friesen@operationworld.org::9d3a757e-09a8-42a2-b315-fa47145d8ae5" providerId="AD" clId="Web-{9C362310-EFEF-0DC9-C26B-03FF6C49FF05}" dt="2025-02-13T19:51:44.914" v="11" actId="20577"/>
        <pc:sldMkLst>
          <pc:docMk/>
          <pc:sldMk cId="0" sldId="259"/>
        </pc:sldMkLst>
        <pc:spChg chg="mod">
          <ac:chgData name="John Friesen" userId="S::john.friesen@operationworld.org::9d3a757e-09a8-42a2-b315-fa47145d8ae5" providerId="AD" clId="Web-{9C362310-EFEF-0DC9-C26B-03FF6C49FF05}" dt="2025-02-13T19:51:44.914" v="11" actId="20577"/>
          <ac:spMkLst>
            <pc:docMk/>
            <pc:sldMk cId="0" sldId="259"/>
            <ac:spMk id="3" creationId="{00000000-0000-0000-0000-000000000000}"/>
          </ac:spMkLst>
        </pc:spChg>
      </pc:sldChg>
      <pc:sldChg chg="modSp">
        <pc:chgData name="John Friesen" userId="S::john.friesen@operationworld.org::9d3a757e-09a8-42a2-b315-fa47145d8ae5" providerId="AD" clId="Web-{9C362310-EFEF-0DC9-C26B-03FF6C49FF05}" dt="2025-02-13T19:52:17.134" v="15" actId="20577"/>
        <pc:sldMkLst>
          <pc:docMk/>
          <pc:sldMk cId="0" sldId="260"/>
        </pc:sldMkLst>
        <pc:spChg chg="mod">
          <ac:chgData name="John Friesen" userId="S::john.friesen@operationworld.org::9d3a757e-09a8-42a2-b315-fa47145d8ae5" providerId="AD" clId="Web-{9C362310-EFEF-0DC9-C26B-03FF6C49FF05}" dt="2025-02-13T19:52:17.134" v="15" actId="20577"/>
          <ac:spMkLst>
            <pc:docMk/>
            <pc:sldMk cId="0" sldId="260"/>
            <ac:spMk id="3" creationId="{00000000-0000-0000-0000-000000000000}"/>
          </ac:spMkLst>
        </pc:spChg>
      </pc:sldChg>
    </pc:docChg>
  </pc:docChgLst>
  <pc:docChgLst>
    <pc:chgData name="John Friesen" userId="S::john.friesen@operationworld.org::9d3a757e-09a8-42a2-b315-fa47145d8ae5" providerId="AD" clId="Web-{C38459D5-0111-CFE8-7DFF-6D31B5A1EBDF}"/>
    <pc:docChg chg="modSld">
      <pc:chgData name="John Friesen" userId="S::john.friesen@operationworld.org::9d3a757e-09a8-42a2-b315-fa47145d8ae5" providerId="AD" clId="Web-{C38459D5-0111-CFE8-7DFF-6D31B5A1EBDF}" dt="2025-02-15T22:47:05.799" v="46"/>
      <pc:docMkLst>
        <pc:docMk/>
      </pc:docMkLst>
      <pc:sldChg chg="modSp">
        <pc:chgData name="John Friesen" userId="S::john.friesen@operationworld.org::9d3a757e-09a8-42a2-b315-fa47145d8ae5" providerId="AD" clId="Web-{C38459D5-0111-CFE8-7DFF-6D31B5A1EBDF}" dt="2025-02-15T22:45:22.198" v="1" actId="1076"/>
        <pc:sldMkLst>
          <pc:docMk/>
          <pc:sldMk cId="0" sldId="257"/>
        </pc:sldMkLst>
        <pc:grpChg chg="mod">
          <ac:chgData name="John Friesen" userId="S::john.friesen@operationworld.org::9d3a757e-09a8-42a2-b315-fa47145d8ae5" providerId="AD" clId="Web-{C38459D5-0111-CFE8-7DFF-6D31B5A1EBDF}" dt="2025-02-15T22:45:22.198" v="1" actId="1076"/>
          <ac:grpSpMkLst>
            <pc:docMk/>
            <pc:sldMk cId="0" sldId="257"/>
            <ac:grpSpMk id="4" creationId="{00000000-0000-0000-0000-000000000000}"/>
          </ac:grpSpMkLst>
        </pc:grpChg>
        <pc:picChg chg="mod">
          <ac:chgData name="John Friesen" userId="S::john.friesen@operationworld.org::9d3a757e-09a8-42a2-b315-fa47145d8ae5" providerId="AD" clId="Web-{C38459D5-0111-CFE8-7DFF-6D31B5A1EBDF}" dt="2025-02-15T22:45:22.198" v="0" actId="1076"/>
          <ac:picMkLst>
            <pc:docMk/>
            <pc:sldMk cId="0" sldId="257"/>
            <ac:picMk id="2" creationId="{00000000-0000-0000-0000-000000000000}"/>
          </ac:picMkLst>
        </pc:picChg>
      </pc:sldChg>
      <pc:sldChg chg="modSp">
        <pc:chgData name="John Friesen" userId="S::john.friesen@operationworld.org::9d3a757e-09a8-42a2-b315-fa47145d8ae5" providerId="AD" clId="Web-{C38459D5-0111-CFE8-7DFF-6D31B5A1EBDF}" dt="2025-02-15T22:47:05.799" v="46"/>
        <pc:sldMkLst>
          <pc:docMk/>
          <pc:sldMk cId="0" sldId="258"/>
        </pc:sldMkLst>
        <pc:graphicFrameChg chg="mod modGraphic">
          <ac:chgData name="John Friesen" userId="S::john.friesen@operationworld.org::9d3a757e-09a8-42a2-b315-fa47145d8ae5" providerId="AD" clId="Web-{C38459D5-0111-CFE8-7DFF-6D31B5A1EBDF}" dt="2025-02-15T22:47:05.799" v="46"/>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0BA3B663-742C-A9AE-689F-A0D9CA143F06}"/>
    <pc:docChg chg="modSld">
      <pc:chgData name="John Friesen" userId="S::john.friesen@operationworld.org::9d3a757e-09a8-42a2-b315-fa47145d8ae5" providerId="AD" clId="Web-{0BA3B663-742C-A9AE-689F-A0D9CA143F06}" dt="2025-01-31T01:19:36.323" v="5"/>
      <pc:docMkLst>
        <pc:docMk/>
      </pc:docMkLst>
      <pc:sldChg chg="modSp">
        <pc:chgData name="John Friesen" userId="S::john.friesen@operationworld.org::9d3a757e-09a8-42a2-b315-fa47145d8ae5" providerId="AD" clId="Web-{0BA3B663-742C-A9AE-689F-A0D9CA143F06}" dt="2025-01-31T01:19:36.323" v="5"/>
        <pc:sldMkLst>
          <pc:docMk/>
          <pc:sldMk cId="0" sldId="258"/>
        </pc:sldMkLst>
        <pc:graphicFrameChg chg="modGraphic">
          <ac:chgData name="John Friesen" userId="S::john.friesen@operationworld.org::9d3a757e-09a8-42a2-b315-fa47145d8ae5" providerId="AD" clId="Web-{0BA3B663-742C-A9AE-689F-A0D9CA143F06}" dt="2025-01-31T01:19:36.323" v="5"/>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CAB5E8A1-BF5F-C059-7E78-149AFDC34B08}"/>
    <pc:docChg chg="modSld">
      <pc:chgData name="John Friesen" userId="S::john.friesen@operationworld.org::9d3a757e-09a8-42a2-b315-fa47145d8ae5" providerId="AD" clId="Web-{CAB5E8A1-BF5F-C059-7E78-149AFDC34B08}" dt="2025-02-12T17:49:33.189" v="5" actId="1076"/>
      <pc:docMkLst>
        <pc:docMk/>
      </pc:docMkLst>
      <pc:sldChg chg="addSp modSp">
        <pc:chgData name="John Friesen" userId="S::john.friesen@operationworld.org::9d3a757e-09a8-42a2-b315-fa47145d8ae5" providerId="AD" clId="Web-{CAB5E8A1-BF5F-C059-7E78-149AFDC34B08}" dt="2025-02-12T17:49:33.189" v="5" actId="1076"/>
        <pc:sldMkLst>
          <pc:docMk/>
          <pc:sldMk cId="0" sldId="259"/>
        </pc:sldMkLst>
        <pc:spChg chg="add mod">
          <ac:chgData name="John Friesen" userId="S::john.friesen@operationworld.org::9d3a757e-09a8-42a2-b315-fa47145d8ae5" providerId="AD" clId="Web-{CAB5E8A1-BF5F-C059-7E78-149AFDC34B08}" dt="2025-02-12T17:49:33.189" v="5" actId="1076"/>
          <ac:spMkLst>
            <pc:docMk/>
            <pc:sldMk cId="0" sldId="259"/>
            <ac:spMk id="4" creationId="{AB878227-A579-59BB-E8D5-814BC2C4D9ED}"/>
          </ac:spMkLst>
        </pc:spChg>
      </pc:sldChg>
      <pc:sldChg chg="addSp modSp">
        <pc:chgData name="John Friesen" userId="S::john.friesen@operationworld.org::9d3a757e-09a8-42a2-b315-fa47145d8ae5" providerId="AD" clId="Web-{CAB5E8A1-BF5F-C059-7E78-149AFDC34B08}" dt="2025-02-12T17:49:09.625" v="3" actId="1076"/>
        <pc:sldMkLst>
          <pc:docMk/>
          <pc:sldMk cId="0" sldId="260"/>
        </pc:sldMkLst>
        <pc:spChg chg="mod">
          <ac:chgData name="John Friesen" userId="S::john.friesen@operationworld.org::9d3a757e-09a8-42a2-b315-fa47145d8ae5" providerId="AD" clId="Web-{CAB5E8A1-BF5F-C059-7E78-149AFDC34B08}" dt="2025-02-12T17:49:03.187" v="2" actId="1076"/>
          <ac:spMkLst>
            <pc:docMk/>
            <pc:sldMk cId="0" sldId="260"/>
            <ac:spMk id="3" creationId="{00000000-0000-0000-0000-000000000000}"/>
          </ac:spMkLst>
        </pc:spChg>
        <pc:spChg chg="add mod">
          <ac:chgData name="John Friesen" userId="S::john.friesen@operationworld.org::9d3a757e-09a8-42a2-b315-fa47145d8ae5" providerId="AD" clId="Web-{CAB5E8A1-BF5F-C059-7E78-149AFDC34B08}" dt="2025-02-12T17:49:09.625" v="3" actId="1076"/>
          <ac:spMkLst>
            <pc:docMk/>
            <pc:sldMk cId="0" sldId="260"/>
            <ac:spMk id="4" creationId="{9CB5B617-AD4D-2FA8-F43F-A3B190891277}"/>
          </ac:spMkLst>
        </pc:spChg>
      </pc:sldChg>
    </pc:docChg>
  </pc:docChgLst>
  <pc:docChgLst>
    <pc:chgData name="John Friesen" userId="S::john.friesen@operationworld.org::9d3a757e-09a8-42a2-b315-fa47145d8ae5" providerId="AD" clId="Web-{095BAFB4-5E3B-101C-6DAD-7B8B69F58230}"/>
    <pc:docChg chg="modSld">
      <pc:chgData name="John Friesen" userId="S::john.friesen@operationworld.org::9d3a757e-09a8-42a2-b315-fa47145d8ae5" providerId="AD" clId="Web-{095BAFB4-5E3B-101C-6DAD-7B8B69F58230}" dt="2025-02-15T00:41:00.095" v="12"/>
      <pc:docMkLst>
        <pc:docMk/>
      </pc:docMkLst>
      <pc:sldChg chg="modSp">
        <pc:chgData name="John Friesen" userId="S::john.friesen@operationworld.org::9d3a757e-09a8-42a2-b315-fa47145d8ae5" providerId="AD" clId="Web-{095BAFB4-5E3B-101C-6DAD-7B8B69F58230}" dt="2025-02-15T00:39:38.984" v="2" actId="1076"/>
        <pc:sldMkLst>
          <pc:docMk/>
          <pc:sldMk cId="0" sldId="257"/>
        </pc:sldMkLst>
        <pc:spChg chg="mod">
          <ac:chgData name="John Friesen" userId="S::john.friesen@operationworld.org::9d3a757e-09a8-42a2-b315-fa47145d8ae5" providerId="AD" clId="Web-{095BAFB4-5E3B-101C-6DAD-7B8B69F58230}" dt="2025-02-15T00:39:32.500" v="0" actId="14100"/>
          <ac:spMkLst>
            <pc:docMk/>
            <pc:sldMk cId="0" sldId="257"/>
            <ac:spMk id="5" creationId="{00000000-0000-0000-0000-000000000000}"/>
          </ac:spMkLst>
        </pc:spChg>
        <pc:grpChg chg="mod">
          <ac:chgData name="John Friesen" userId="S::john.friesen@operationworld.org::9d3a757e-09a8-42a2-b315-fa47145d8ae5" providerId="AD" clId="Web-{095BAFB4-5E3B-101C-6DAD-7B8B69F58230}" dt="2025-02-15T00:39:38.984" v="2" actId="1076"/>
          <ac:grpSpMkLst>
            <pc:docMk/>
            <pc:sldMk cId="0" sldId="257"/>
            <ac:grpSpMk id="4" creationId="{00000000-0000-0000-0000-000000000000}"/>
          </ac:grpSpMkLst>
        </pc:grpChg>
        <pc:picChg chg="mod">
          <ac:chgData name="John Friesen" userId="S::john.friesen@operationworld.org::9d3a757e-09a8-42a2-b315-fa47145d8ae5" providerId="AD" clId="Web-{095BAFB4-5E3B-101C-6DAD-7B8B69F58230}" dt="2025-02-15T00:39:38.984" v="1" actId="1076"/>
          <ac:picMkLst>
            <pc:docMk/>
            <pc:sldMk cId="0" sldId="257"/>
            <ac:picMk id="2" creationId="{00000000-0000-0000-0000-000000000000}"/>
          </ac:picMkLst>
        </pc:picChg>
      </pc:sldChg>
      <pc:sldChg chg="modSp">
        <pc:chgData name="John Friesen" userId="S::john.friesen@operationworld.org::9d3a757e-09a8-42a2-b315-fa47145d8ae5" providerId="AD" clId="Web-{095BAFB4-5E3B-101C-6DAD-7B8B69F58230}" dt="2025-02-15T00:41:00.095" v="12"/>
        <pc:sldMkLst>
          <pc:docMk/>
          <pc:sldMk cId="0" sldId="258"/>
        </pc:sldMkLst>
        <pc:graphicFrameChg chg="mod modGraphic">
          <ac:chgData name="John Friesen" userId="S::john.friesen@operationworld.org::9d3a757e-09a8-42a2-b315-fa47145d8ae5" providerId="AD" clId="Web-{095BAFB4-5E3B-101C-6DAD-7B8B69F58230}" dt="2025-02-15T00:41:00.095" v="12"/>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9E594B3E-FB4B-6CD0-9503-AA2717B66096}"/>
    <pc:docChg chg="modSld">
      <pc:chgData name="Cathy Friesen" userId="S::cathy.friesen@operationworld.org::4b911d97-c06d-45ce-a5f8-d43e0fc64acb" providerId="AD" clId="Web-{9E594B3E-FB4B-6CD0-9503-AA2717B66096}" dt="2025-01-05T00:53:39.145" v="1" actId="20577"/>
      <pc:docMkLst>
        <pc:docMk/>
      </pc:docMkLst>
      <pc:sldChg chg="modSp">
        <pc:chgData name="Cathy Friesen" userId="S::cathy.friesen@operationworld.org::4b911d97-c06d-45ce-a5f8-d43e0fc64acb" providerId="AD" clId="Web-{9E594B3E-FB4B-6CD0-9503-AA2717B66096}" dt="2025-01-05T00:53:39.145" v="1" actId="20577"/>
        <pc:sldMkLst>
          <pc:docMk/>
          <pc:sldMk cId="0" sldId="257"/>
        </pc:sldMkLst>
        <pc:spChg chg="mod">
          <ac:chgData name="Cathy Friesen" userId="S::cathy.friesen@operationworld.org::4b911d97-c06d-45ce-a5f8-d43e0fc64acb" providerId="AD" clId="Web-{9E594B3E-FB4B-6CD0-9503-AA2717B66096}" dt="2025-01-05T00:53:39.145" v="1" actId="20577"/>
          <ac:spMkLst>
            <pc:docMk/>
            <pc:sldMk cId="0" sldId="257"/>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397"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188626" y="1439251"/>
            <a:ext cx="5715000" cy="3810000"/>
          </a:xfrm>
          <a:prstGeom prst="rect">
            <a:avLst/>
          </a:prstGeom>
          <a:noFill/>
        </p:spPr>
      </p:pic>
      <p:grpSp>
        <p:nvGrpSpPr>
          <p:cNvPr id="4" name="Group 3"/>
          <p:cNvGrpSpPr/>
          <p:nvPr/>
        </p:nvGrpSpPr>
        <p:grpSpPr>
          <a:xfrm>
            <a:off x="7018887" y="2630501"/>
            <a:ext cx="4310526" cy="1446550"/>
            <a:chOff x="6116011" y="2705725"/>
            <a:chExt cx="4310526" cy="1446550"/>
          </a:xfrm>
        </p:grpSpPr>
        <p:sp>
          <p:nvSpPr>
            <p:cNvPr id="5" name="TextBox 4"/>
            <p:cNvSpPr txBox="1"/>
            <p:nvPr/>
          </p:nvSpPr>
          <p:spPr>
            <a:xfrm>
              <a:off x="6116011" y="2705725"/>
              <a:ext cx="4310526"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2C7B5E"/>
                  </a:solidFill>
                  <a:latin typeface="Trebuchet MS"/>
                </a:rPr>
                <a:t>PRAYING FOR
</a:t>
              </a:r>
              <a:r>
                <a:rPr lang="en-US" sz="6000" u="none" strike="noStrike" cap="none" spc="0" dirty="0">
                  <a:solidFill>
                    <a:srgbClr val="2C7B5E"/>
                  </a:solidFill>
                  <a:latin typeface="Trebuchet MS"/>
                </a:rPr>
                <a:t>CAMEROON</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844540"/>
            <a:chOff x="285750" y="285750"/>
            <a:chExt cx="6010275" cy="584454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637529741"/>
                </p:ext>
              </p:extLst>
            </p:nvPr>
          </p:nvGraphicFramePr>
          <p:xfrm>
            <a:off x="381000" y="857250"/>
            <a:ext cx="5819776" cy="527304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err="1">
                            <a:solidFill>
                              <a:srgbClr val="FFFFFF"/>
                            </a:solidFill>
                            <a:latin typeface="Verdana"/>
                          </a:rPr>
                          <a:t>Yaounde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29,879,337</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42.4 %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French; English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60.3 yrs (218th/236)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53.8 %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Persecution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43/50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dirty="0">
                <a:solidFill>
                  <a:srgbClr val="000000">
                    <a:alpha val="100000"/>
                  </a:srgbClr>
                </a:solidFill>
                <a:latin typeface="Trebuchet MS"/>
              </a:rPr>
              <a:t>God has blessed Cameroon with material resources, relative stability, and a diversity of peoples. Many significant leaders (professional, military, police, political) now follow Christ! This gives hope for change in a society infamous for corruption. Pray that those who steal from the nation would change their ways - or be caught and prevented from doing it any longer - and that people will no longer tolerate corruption, but rather will work together to eradicate it. The best solution to corruption is a transformation of hearts.
</a:t>
            </a:r>
          </a:p>
        </p:txBody>
      </p:sp>
      <p:sp>
        <p:nvSpPr>
          <p:cNvPr id="4" name="TextBox 3">
            <a:extLst>
              <a:ext uri="{FF2B5EF4-FFF2-40B4-BE49-F238E27FC236}">
                <a16:creationId xmlns:a16="http://schemas.microsoft.com/office/drawing/2014/main" id="{AB878227-A579-59BB-E8D5-814BC2C4D9ED}"/>
              </a:ext>
            </a:extLst>
          </p:cNvPr>
          <p:cNvSpPr txBox="1"/>
          <p:nvPr/>
        </p:nvSpPr>
        <p:spPr>
          <a:xfrm>
            <a:off x="782638" y="6247143"/>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38540"/>
          </a:xfrm>
          <a:prstGeom prst="rect">
            <a:avLst/>
          </a:prstGeom>
          <a:noFill/>
        </p:spPr>
        <p:txBody>
          <a:bodyPr vert="horz" lIns="91440" tIns="45720" rIns="91440" bIns="45720" rtlCol="0" anchor="t" anchorCtr="0">
            <a:spAutoFit/>
          </a:bodyPr>
          <a:lstStyle/>
          <a:p>
            <a:pPr>
              <a:lnSpc>
                <a:spcPct val="125000"/>
              </a:lnSpc>
            </a:pPr>
            <a:r>
              <a:rPr lang="en-US" sz="2800" u="none" strike="noStrike" cap="none" spc="0" dirty="0">
                <a:solidFill>
                  <a:srgbClr val="000000">
                    <a:alpha val="100000"/>
                  </a:srgbClr>
                </a:solidFill>
                <a:latin typeface="Trebuchet MS"/>
                <a:ea typeface="+mn-lt"/>
                <a:cs typeface="+mn-lt"/>
              </a:rPr>
              <a:t>Deep divisions of language, faith, and politics lead to tension and violence. Cameroon divides between French and English regions. It also divides between Christian, Muslim, and traditional religions, and between those who hold political power and the opposition. </a:t>
            </a:r>
            <a:r>
              <a:rPr lang="en-US" sz="2800" dirty="0">
                <a:solidFill>
                  <a:srgbClr val="000000">
                    <a:alpha val="100000"/>
                  </a:srgbClr>
                </a:solidFill>
                <a:latin typeface="Trebuchet MS"/>
                <a:ea typeface="+mn-lt"/>
                <a:cs typeface="+mn-lt"/>
              </a:rPr>
              <a:t>Since 2017, separatist insurgents from the Anglophone regions have been combatting government troops.  </a:t>
            </a:r>
            <a:r>
              <a:rPr lang="en-US" sz="2800" u="none" strike="noStrike" cap="none" spc="0" dirty="0">
                <a:solidFill>
                  <a:srgbClr val="000000">
                    <a:alpha val="100000"/>
                  </a:srgbClr>
                </a:solidFill>
                <a:latin typeface="Trebuchet MS"/>
                <a:ea typeface="+mn-lt"/>
                <a:cs typeface="+mn-lt"/>
              </a:rPr>
              <a:t>The increasing activity of Islamist groups in the north further threatens peace. Pray for God to raise up reconcilers and peacemakers in this divided land.</a:t>
            </a:r>
            <a:r>
              <a:rPr lang="en-US" sz="2800" u="none" strike="noStrike" cap="none" spc="0" dirty="0">
                <a:solidFill>
                  <a:srgbClr val="000000">
                    <a:alpha val="100000"/>
                  </a:srgbClr>
                </a:solidFill>
                <a:latin typeface="Trebuchet MS"/>
              </a:rPr>
              <a:t>
</a:t>
            </a:r>
            <a:endParaRPr lang="en-US" dirty="0"/>
          </a:p>
        </p:txBody>
      </p:sp>
      <p:sp>
        <p:nvSpPr>
          <p:cNvPr id="4" name="TextBox 3">
            <a:extLst>
              <a:ext uri="{FF2B5EF4-FFF2-40B4-BE49-F238E27FC236}">
                <a16:creationId xmlns:a16="http://schemas.microsoft.com/office/drawing/2014/main" id="{9CB5B617-AD4D-2FA8-F43F-A3B190891277}"/>
              </a:ext>
            </a:extLst>
          </p:cNvPr>
          <p:cNvSpPr txBox="1"/>
          <p:nvPr/>
        </p:nvSpPr>
        <p:spPr>
          <a:xfrm>
            <a:off x="757558" y="6247143"/>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41">
  <a:themeElements>
    <a:clrScheme name="Theme4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Y</_x0032_025Updates>
    <PrayerPointComplete xmlns="6fe6c2fc-9a1c-4610-984d-8f6c1caa6b79">JF</PrayerPointComplete>
  </documentManagement>
</p:properties>
</file>

<file path=customXml/itemProps1.xml><?xml version="1.0" encoding="utf-8"?>
<ds:datastoreItem xmlns:ds="http://schemas.openxmlformats.org/officeDocument/2006/customXml" ds:itemID="{53698951-398B-426F-962B-D92544F1016D}"/>
</file>

<file path=customXml/itemProps2.xml><?xml version="1.0" encoding="utf-8"?>
<ds:datastoreItem xmlns:ds="http://schemas.openxmlformats.org/officeDocument/2006/customXml" ds:itemID="{D1FE39B4-05FA-48CB-8F77-F145AD1F5159}">
  <ds:schemaRefs>
    <ds:schemaRef ds:uri="http://schemas.microsoft.com/sharepoint/v3/contenttype/forms"/>
  </ds:schemaRefs>
</ds:datastoreItem>
</file>

<file path=customXml/itemProps3.xml><?xml version="1.0" encoding="utf-8"?>
<ds:datastoreItem xmlns:ds="http://schemas.openxmlformats.org/officeDocument/2006/customXml" ds:itemID="{E6EB5E46-AD9D-48DE-9987-5E8A9A54552C}">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Theme41</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40</cp:revision>
  <dcterms:created xsi:type="dcterms:W3CDTF">2024-12-17T23:28:44Z</dcterms:created>
  <dcterms:modified xsi:type="dcterms:W3CDTF">2025-02-15T22:47:09Z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