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7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A2E322-EFD7-0ABE-31A8-FC5BC8C3620B}" v="15" dt="2025-02-16T02:07:10.313"/>
    <p1510:client id="{3BA97519-EBFE-0BEF-330C-5BA445BAC0A9}" v="305" dt="2025-02-16T02:23:27.770"/>
    <p1510:client id="{D15728F6-D8AE-9B4B-FD0D-9EF5AABFCA68}" v="156" dt="2025-02-16T14:37:03.613"/>
    <p1510:client id="{FBE73761-021B-E28E-ED2C-E1509DA78063}" v="26" dt="2025-02-16T14:30:42.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3BA97519-EBFE-0BEF-330C-5BA445BAC0A9}"/>
    <pc:docChg chg="modSld">
      <pc:chgData name="Cathy Friesen" userId="S::cathy.friesen@operationworld.org::4b911d97-c06d-45ce-a5f8-d43e0fc64acb" providerId="AD" clId="Web-{3BA97519-EBFE-0BEF-330C-5BA445BAC0A9}" dt="2025-02-16T02:23:27.770" v="165" actId="14100"/>
      <pc:docMkLst>
        <pc:docMk/>
      </pc:docMkLst>
      <pc:sldChg chg="modSp">
        <pc:chgData name="Cathy Friesen" userId="S::cathy.friesen@operationworld.org::4b911d97-c06d-45ce-a5f8-d43e0fc64acb" providerId="AD" clId="Web-{3BA97519-EBFE-0BEF-330C-5BA445BAC0A9}" dt="2025-02-16T02:23:27.770" v="165" actId="14100"/>
        <pc:sldMkLst>
          <pc:docMk/>
          <pc:sldMk cId="0" sldId="259"/>
        </pc:sldMkLst>
        <pc:spChg chg="mod">
          <ac:chgData name="Cathy Friesen" userId="S::cathy.friesen@operationworld.org::4b911d97-c06d-45ce-a5f8-d43e0fc64acb" providerId="AD" clId="Web-{3BA97519-EBFE-0BEF-330C-5BA445BAC0A9}" dt="2025-02-16T02:23:27.770" v="165" actId="14100"/>
          <ac:spMkLst>
            <pc:docMk/>
            <pc:sldMk cId="0" sldId="259"/>
            <ac:spMk id="3" creationId="{00000000-0000-0000-0000-000000000000}"/>
          </ac:spMkLst>
        </pc:spChg>
      </pc:sldChg>
    </pc:docChg>
  </pc:docChgLst>
  <pc:docChgLst>
    <pc:chgData name="John Friesen" userId="S::john.friesen@operationworld.org::9d3a757e-09a8-42a2-b315-fa47145d8ae5" providerId="AD" clId="Web-{2783A112-E417-C611-F1B4-AFF31B3F9245}"/>
    <pc:docChg chg="modSld">
      <pc:chgData name="John Friesen" userId="S::john.friesen@operationworld.org::9d3a757e-09a8-42a2-b315-fa47145d8ae5" providerId="AD" clId="Web-{2783A112-E417-C611-F1B4-AFF31B3F9245}" dt="2025-01-31T00:47:51.041" v="2"/>
      <pc:docMkLst>
        <pc:docMk/>
      </pc:docMkLst>
      <pc:sldChg chg="modSp">
        <pc:chgData name="John Friesen" userId="S::john.friesen@operationworld.org::9d3a757e-09a8-42a2-b315-fa47145d8ae5" providerId="AD" clId="Web-{2783A112-E417-C611-F1B4-AFF31B3F9245}" dt="2025-01-31T00:47:51.041" v="2"/>
        <pc:sldMkLst>
          <pc:docMk/>
          <pc:sldMk cId="0" sldId="258"/>
        </pc:sldMkLst>
        <pc:graphicFrameChg chg="modGraphic">
          <ac:chgData name="John Friesen" userId="S::john.friesen@operationworld.org::9d3a757e-09a8-42a2-b315-fa47145d8ae5" providerId="AD" clId="Web-{2783A112-E417-C611-F1B4-AFF31B3F9245}" dt="2025-01-31T00:47:51.041" v="2"/>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FBE73761-021B-E28E-ED2C-E1509DA78063}"/>
    <pc:docChg chg="modSld">
      <pc:chgData name="Cathy Friesen" userId="S::cathy.friesen@operationworld.org::4b911d97-c06d-45ce-a5f8-d43e0fc64acb" providerId="AD" clId="Web-{FBE73761-021B-E28E-ED2C-E1509DA78063}" dt="2025-02-16T14:30:42.506" v="14"/>
      <pc:docMkLst>
        <pc:docMk/>
      </pc:docMkLst>
      <pc:sldChg chg="modSp">
        <pc:chgData name="Cathy Friesen" userId="S::cathy.friesen@operationworld.org::4b911d97-c06d-45ce-a5f8-d43e0fc64acb" providerId="AD" clId="Web-{FBE73761-021B-E28E-ED2C-E1509DA78063}" dt="2025-02-16T14:25:21.620" v="3" actId="20577"/>
        <pc:sldMkLst>
          <pc:docMk/>
          <pc:sldMk cId="0" sldId="259"/>
        </pc:sldMkLst>
        <pc:spChg chg="mod">
          <ac:chgData name="Cathy Friesen" userId="S::cathy.friesen@operationworld.org::4b911d97-c06d-45ce-a5f8-d43e0fc64acb" providerId="AD" clId="Web-{FBE73761-021B-E28E-ED2C-E1509DA78063}" dt="2025-02-16T14:25:21.620" v="3" actId="20577"/>
          <ac:spMkLst>
            <pc:docMk/>
            <pc:sldMk cId="0" sldId="259"/>
            <ac:spMk id="3" creationId="{00000000-0000-0000-0000-000000000000}"/>
          </ac:spMkLst>
        </pc:spChg>
      </pc:sldChg>
      <pc:sldChg chg="addSp modSp">
        <pc:chgData name="Cathy Friesen" userId="S::cathy.friesen@operationworld.org::4b911d97-c06d-45ce-a5f8-d43e0fc64acb" providerId="AD" clId="Web-{FBE73761-021B-E28E-ED2C-E1509DA78063}" dt="2025-02-16T14:30:42.506" v="14"/>
        <pc:sldMkLst>
          <pc:docMk/>
          <pc:sldMk cId="0" sldId="260"/>
        </pc:sldMkLst>
        <pc:spChg chg="mod">
          <ac:chgData name="Cathy Friesen" userId="S::cathy.friesen@operationworld.org::4b911d97-c06d-45ce-a5f8-d43e0fc64acb" providerId="AD" clId="Web-{FBE73761-021B-E28E-ED2C-E1509DA78063}" dt="2025-02-16T14:30:42.335" v="13" actId="20577"/>
          <ac:spMkLst>
            <pc:docMk/>
            <pc:sldMk cId="0" sldId="260"/>
            <ac:spMk id="3" creationId="{00000000-0000-0000-0000-000000000000}"/>
          </ac:spMkLst>
        </pc:spChg>
        <pc:spChg chg="add">
          <ac:chgData name="Cathy Friesen" userId="S::cathy.friesen@operationworld.org::4b911d97-c06d-45ce-a5f8-d43e0fc64acb" providerId="AD" clId="Web-{FBE73761-021B-E28E-ED2C-E1509DA78063}" dt="2025-02-16T14:30:42.506" v="14"/>
          <ac:spMkLst>
            <pc:docMk/>
            <pc:sldMk cId="0" sldId="260"/>
            <ac:spMk id="4" creationId="{9CB5B617-AD4D-2FA8-F43F-A3B190891277}"/>
          </ac:spMkLst>
        </pc:spChg>
      </pc:sldChg>
    </pc:docChg>
  </pc:docChgLst>
  <pc:docChgLst>
    <pc:chgData name="John Friesen" userId="S::john.friesen@operationworld.org::9d3a757e-09a8-42a2-b315-fa47145d8ae5" providerId="AD" clId="Web-{2AB8DBB3-ED09-7B30-68AE-90CE7DF56B63}"/>
    <pc:docChg chg="modSld">
      <pc:chgData name="John Friesen" userId="S::john.friesen@operationworld.org::9d3a757e-09a8-42a2-b315-fa47145d8ae5" providerId="AD" clId="Web-{2AB8DBB3-ED09-7B30-68AE-90CE7DF56B63}" dt="2025-02-13T19:39:25.043" v="7" actId="14100"/>
      <pc:docMkLst>
        <pc:docMk/>
      </pc:docMkLst>
      <pc:sldChg chg="modSp">
        <pc:chgData name="John Friesen" userId="S::john.friesen@operationworld.org::9d3a757e-09a8-42a2-b315-fa47145d8ae5" providerId="AD" clId="Web-{2AB8DBB3-ED09-7B30-68AE-90CE7DF56B63}" dt="2025-02-13T19:39:25.043" v="7" actId="14100"/>
        <pc:sldMkLst>
          <pc:docMk/>
          <pc:sldMk cId="0" sldId="259"/>
        </pc:sldMkLst>
        <pc:spChg chg="mod">
          <ac:chgData name="John Friesen" userId="S::john.friesen@operationworld.org::9d3a757e-09a8-42a2-b315-fa47145d8ae5" providerId="AD" clId="Web-{2AB8DBB3-ED09-7B30-68AE-90CE7DF56B63}" dt="2025-02-13T19:39:25.043" v="7" actId="14100"/>
          <ac:spMkLst>
            <pc:docMk/>
            <pc:sldMk cId="0" sldId="259"/>
            <ac:spMk id="3" creationId="{00000000-0000-0000-0000-000000000000}"/>
          </ac:spMkLst>
        </pc:spChg>
      </pc:sldChg>
    </pc:docChg>
  </pc:docChgLst>
  <pc:docChgLst>
    <pc:chgData name="John Friesen" userId="S::john.friesen@operationworld.org::9d3a757e-09a8-42a2-b315-fa47145d8ae5" providerId="AD" clId="Web-{37A2E322-EFD7-0ABE-31A8-FC5BC8C3620B}"/>
    <pc:docChg chg="modSld">
      <pc:chgData name="John Friesen" userId="S::john.friesen@operationworld.org::9d3a757e-09a8-42a2-b315-fa47145d8ae5" providerId="AD" clId="Web-{37A2E322-EFD7-0ABE-31A8-FC5BC8C3620B}" dt="2025-02-16T02:07:10.313" v="14"/>
      <pc:docMkLst>
        <pc:docMk/>
      </pc:docMkLst>
      <pc:sldChg chg="modSp">
        <pc:chgData name="John Friesen" userId="S::john.friesen@operationworld.org::9d3a757e-09a8-42a2-b315-fa47145d8ae5" providerId="AD" clId="Web-{37A2E322-EFD7-0ABE-31A8-FC5BC8C3620B}" dt="2025-02-16T02:06:02.092" v="4" actId="1076"/>
        <pc:sldMkLst>
          <pc:docMk/>
          <pc:sldMk cId="0" sldId="257"/>
        </pc:sldMkLst>
        <pc:spChg chg="mod">
          <ac:chgData name="John Friesen" userId="S::john.friesen@operationworld.org::9d3a757e-09a8-42a2-b315-fa47145d8ae5" providerId="AD" clId="Web-{37A2E322-EFD7-0ABE-31A8-FC5BC8C3620B}" dt="2025-02-16T02:05:56.545" v="2" actId="14100"/>
          <ac:spMkLst>
            <pc:docMk/>
            <pc:sldMk cId="0" sldId="257"/>
            <ac:spMk id="5" creationId="{00000000-0000-0000-0000-000000000000}"/>
          </ac:spMkLst>
        </pc:spChg>
        <pc:grpChg chg="mod">
          <ac:chgData name="John Friesen" userId="S::john.friesen@operationworld.org::9d3a757e-09a8-42a2-b315-fa47145d8ae5" providerId="AD" clId="Web-{37A2E322-EFD7-0ABE-31A8-FC5BC8C3620B}" dt="2025-02-16T02:06:02.092" v="4" actId="1076"/>
          <ac:grpSpMkLst>
            <pc:docMk/>
            <pc:sldMk cId="0" sldId="257"/>
            <ac:grpSpMk id="4" creationId="{00000000-0000-0000-0000-000000000000}"/>
          </ac:grpSpMkLst>
        </pc:grpChg>
        <pc:picChg chg="mod">
          <ac:chgData name="John Friesen" userId="S::john.friesen@operationworld.org::9d3a757e-09a8-42a2-b315-fa47145d8ae5" providerId="AD" clId="Web-{37A2E322-EFD7-0ABE-31A8-FC5BC8C3620B}" dt="2025-02-16T02:06:02.092" v="3" actId="1076"/>
          <ac:picMkLst>
            <pc:docMk/>
            <pc:sldMk cId="0" sldId="257"/>
            <ac:picMk id="2" creationId="{00000000-0000-0000-0000-000000000000}"/>
          </ac:picMkLst>
        </pc:picChg>
      </pc:sldChg>
      <pc:sldChg chg="modSp">
        <pc:chgData name="John Friesen" userId="S::john.friesen@operationworld.org::9d3a757e-09a8-42a2-b315-fa47145d8ae5" providerId="AD" clId="Web-{37A2E322-EFD7-0ABE-31A8-FC5BC8C3620B}" dt="2025-02-16T02:07:10.313" v="14"/>
        <pc:sldMkLst>
          <pc:docMk/>
          <pc:sldMk cId="0" sldId="258"/>
        </pc:sldMkLst>
        <pc:graphicFrameChg chg="mod modGraphic">
          <ac:chgData name="John Friesen" userId="S::john.friesen@operationworld.org::9d3a757e-09a8-42a2-b315-fa47145d8ae5" providerId="AD" clId="Web-{37A2E322-EFD7-0ABE-31A8-FC5BC8C3620B}" dt="2025-02-16T02:07:10.313" v="14"/>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D15728F6-D8AE-9B4B-FD0D-9EF5AABFCA68}"/>
    <pc:docChg chg="modSld">
      <pc:chgData name="Cathy Friesen" userId="S::cathy.friesen@operationworld.org::4b911d97-c06d-45ce-a5f8-d43e0fc64acb" providerId="AD" clId="Web-{D15728F6-D8AE-9B4B-FD0D-9EF5AABFCA68}" dt="2025-02-16T14:36:59.425" v="78" actId="20577"/>
      <pc:docMkLst>
        <pc:docMk/>
      </pc:docMkLst>
      <pc:sldChg chg="modSp">
        <pc:chgData name="Cathy Friesen" userId="S::cathy.friesen@operationworld.org::4b911d97-c06d-45ce-a5f8-d43e0fc64acb" providerId="AD" clId="Web-{D15728F6-D8AE-9B4B-FD0D-9EF5AABFCA68}" dt="2025-02-16T14:36:59.425" v="78" actId="20577"/>
        <pc:sldMkLst>
          <pc:docMk/>
          <pc:sldMk cId="0" sldId="259"/>
        </pc:sldMkLst>
        <pc:spChg chg="mod">
          <ac:chgData name="Cathy Friesen" userId="S::cathy.friesen@operationworld.org::4b911d97-c06d-45ce-a5f8-d43e0fc64acb" providerId="AD" clId="Web-{D15728F6-D8AE-9B4B-FD0D-9EF5AABFCA68}" dt="2025-02-16T14:36:59.425" v="78" actId="20577"/>
          <ac:spMkLst>
            <pc:docMk/>
            <pc:sldMk cId="0" sldId="259"/>
            <ac:spMk id="3" creationId="{00000000-0000-0000-0000-000000000000}"/>
          </ac:spMkLst>
        </pc:spChg>
      </pc:sldChg>
    </pc:docChg>
  </pc:docChgLst>
  <pc:docChgLst>
    <pc:chgData name="Cathy Friesen" userId="S::cathy.friesen@operationworld.org::4b911d97-c06d-45ce-a5f8-d43e0fc64acb" providerId="AD" clId="Web-{29FBCBFC-822D-0C42-C9C5-9210F5F66F15}"/>
    <pc:docChg chg="modSld">
      <pc:chgData name="Cathy Friesen" userId="S::cathy.friesen@operationworld.org::4b911d97-c06d-45ce-a5f8-d43e0fc64acb" providerId="AD" clId="Web-{29FBCBFC-822D-0C42-C9C5-9210F5F66F15}" dt="2025-01-05T00:53:15.607" v="1" actId="20577"/>
      <pc:docMkLst>
        <pc:docMk/>
      </pc:docMkLst>
      <pc:sldChg chg="modSp">
        <pc:chgData name="Cathy Friesen" userId="S::cathy.friesen@operationworld.org::4b911d97-c06d-45ce-a5f8-d43e0fc64acb" providerId="AD" clId="Web-{29FBCBFC-822D-0C42-C9C5-9210F5F66F15}" dt="2025-01-05T00:53:15.607" v="1" actId="20577"/>
        <pc:sldMkLst>
          <pc:docMk/>
          <pc:sldMk cId="0" sldId="257"/>
        </pc:sldMkLst>
        <pc:spChg chg="mod">
          <ac:chgData name="Cathy Friesen" userId="S::cathy.friesen@operationworld.org::4b911d97-c06d-45ce-a5f8-d43e0fc64acb" providerId="AD" clId="Web-{29FBCBFC-822D-0C42-C9C5-9210F5F66F15}" dt="2025-01-05T00:53:15.607"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7"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257800"/>
          <a:chOff x="285750" y="285750"/>
          <a:chExt cx="6191250" cy="5257800"/>
        </a:xfrm>
      </p:grpSpPr>
      <p:pic>
        <p:nvPicPr>
          <p:cNvPr id="2" name="Country Flag" descr="The country flag"/>
          <p:cNvPicPr>
            <a:picLocks noChangeAspect="1"/>
          </p:cNvPicPr>
          <p:nvPr/>
        </p:nvPicPr>
        <p:blipFill>
          <a:blip r:embed="rId3"/>
          <a:stretch>
            <a:fillRect/>
          </a:stretch>
        </p:blipFill>
        <p:spPr>
          <a:xfrm>
            <a:off x="1117346" y="1588314"/>
            <a:ext cx="5715000" cy="3657600"/>
          </a:xfrm>
          <a:prstGeom prst="rect">
            <a:avLst/>
          </a:prstGeom>
          <a:noFill/>
        </p:spPr>
      </p:pic>
      <p:grpSp>
        <p:nvGrpSpPr>
          <p:cNvPr id="4" name="Group 3"/>
          <p:cNvGrpSpPr/>
          <p:nvPr/>
        </p:nvGrpSpPr>
        <p:grpSpPr>
          <a:xfrm>
            <a:off x="7022846" y="2693839"/>
            <a:ext cx="4277527" cy="1446550"/>
            <a:chOff x="6191250" y="2705725"/>
            <a:chExt cx="4277527" cy="1446550"/>
          </a:xfrm>
        </p:grpSpPr>
        <p:sp>
          <p:nvSpPr>
            <p:cNvPr id="5" name="TextBox 4"/>
            <p:cNvSpPr txBox="1"/>
            <p:nvPr/>
          </p:nvSpPr>
          <p:spPr>
            <a:xfrm>
              <a:off x="6191250" y="2705725"/>
              <a:ext cx="4277527"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a:solidFill>
                    <a:srgbClr val="2327A3"/>
                  </a:solidFill>
                  <a:latin typeface="Trebuchet MS"/>
                </a:rPr>
                <a:t>PRAYING FOR
</a:t>
              </a:r>
              <a:r>
                <a:rPr lang="en-US" sz="6000" u="none" strike="noStrike" cap="none" spc="0">
                  <a:solidFill>
                    <a:srgbClr val="2327A3"/>
                  </a:solidFill>
                  <a:latin typeface="Trebuchet MS"/>
                </a:rPr>
                <a:t>CAMBODIA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65852801"/>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Phnom Penh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u="none" strike="noStrike" cap="none" spc="0">
                            <a:solidFill>
                              <a:srgbClr val="FFFFFF"/>
                            </a:solidFill>
                            <a:latin typeface="Verdana"/>
                            <a:ea typeface="+mn-ea"/>
                            <a:cs typeface="+mn-cs"/>
                          </a:rPr>
                          <a:t>17,847,982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Khmer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77 %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3.1 %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Buddhist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83.3 %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a:solidFill>
                              <a:srgbClr val="FFFFFF"/>
                            </a:solidFill>
                            <a:latin typeface="Verdana"/>
                          </a:rPr>
                          <a:t>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482635" y="952574"/>
            <a:ext cx="11567035" cy="5435912"/>
          </a:xfrm>
          <a:prstGeom prst="rect">
            <a:avLst/>
          </a:prstGeom>
          <a:noFill/>
        </p:spPr>
        <p:txBody>
          <a:bodyPr vert="horz" wrap="square" lIns="91440" tIns="45720" rIns="91440" bIns="45720" rtlCol="0" anchor="t" anchorCtr="0">
            <a:spAutoFit/>
          </a:bodyPr>
          <a:lstStyle/>
          <a:p>
            <a:pPr>
              <a:lnSpc>
                <a:spcPct val="125000"/>
              </a:lnSpc>
            </a:pPr>
            <a:r>
              <a:rPr lang="en-US" sz="2800" dirty="0">
                <a:solidFill>
                  <a:srgbClr val="000000">
                    <a:alpha val="100000"/>
                  </a:srgbClr>
                </a:solidFill>
                <a:latin typeface="Trebuchet MS"/>
                <a:ea typeface="+mn-lt"/>
                <a:cs typeface="+mn-lt"/>
              </a:rPr>
              <a:t>Spiritual darkness covers Cambodia, from the many spirit shrines, the grip of Buddhism and the widespread loss of morals. Only prayer will lift it. The enemy of souls makes people suffer terrible abuses and cruel poverty. The drug and sex trades tyrannize many people. Criminals exploit unprotected children and youth. The wealthy and friends of the ruling party plunder the nation's resources and restrict freedoms. Pray that gospel light shines on individuals and social and political structures. Christians can positively influence healthcare,  rehabilitation, orphanages, development and justice. Progress is also needed in agriculture, fisheries, water management, an</a:t>
            </a:r>
            <a:r>
              <a:rPr lang="en-US" sz="2800" dirty="0">
                <a:solidFill>
                  <a:srgbClr val="000000">
                    <a:alpha val="100000"/>
                  </a:srgbClr>
                </a:solidFill>
                <a:ea typeface="+mn-lt"/>
                <a:cs typeface="+mn-lt"/>
              </a:rPr>
              <a:t>d education.</a:t>
            </a:r>
            <a:endParaRPr lang="en-US">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633782" y="950769"/>
            <a:ext cx="11238030"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Cambodian people need freedom and deliverance from past sin, hatred, suffering, and abuse. This comes through the blood of </a:t>
            </a:r>
            <a:r>
              <a:rPr lang="en-US" sz="2800" dirty="0">
                <a:solidFill>
                  <a:srgbClr val="000000">
                    <a:alpha val="100000"/>
                  </a:srgbClr>
                </a:solidFill>
                <a:latin typeface="Trebuchet MS"/>
              </a:rPr>
              <a:t>Jesus. </a:t>
            </a:r>
            <a:r>
              <a:rPr lang="en-US" sz="2800" u="none" strike="noStrike" cap="none" spc="0" dirty="0">
                <a:solidFill>
                  <a:srgbClr val="000000">
                    <a:alpha val="100000"/>
                  </a:srgbClr>
                </a:solidFill>
                <a:latin typeface="Trebuchet MS"/>
              </a:rPr>
              <a:t>The violent Khmer Rouge regime (1975-1979) destroyed millions of its own people. Ask God to heal deep psychological wounds through the Holy Spirit and counselling ministry. Many of the former Khmer Rouge who took part in genocide now follow Jesus. Pray for them to live in the fullness of God's forgiveness for past crimes. Christians can bring peace and reconciliation. Churches can teach children and young people how to live in a healthy family.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91">
  <a:themeElements>
    <a:clrScheme name="Theme9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Y</_x0032_025Updates>
    <PrayerPointComplete xmlns="6fe6c2fc-9a1c-4610-984d-8f6c1caa6b79">CF</PrayerPointComplete>
  </documentManagement>
</p:properties>
</file>

<file path=customXml/itemProps1.xml><?xml version="1.0" encoding="utf-8"?>
<ds:datastoreItem xmlns:ds="http://schemas.openxmlformats.org/officeDocument/2006/customXml" ds:itemID="{874FE350-8174-44C1-9F7C-9D72891E7126}">
  <ds:schemaRefs>
    <ds:schemaRef ds:uri="http://schemas.microsoft.com/sharepoint/v3/contenttype/forms"/>
  </ds:schemaRefs>
</ds:datastoreItem>
</file>

<file path=customXml/itemProps2.xml><?xml version="1.0" encoding="utf-8"?>
<ds:datastoreItem xmlns:ds="http://schemas.openxmlformats.org/officeDocument/2006/customXml" ds:itemID="{FC591A80-D1A7-40A2-863B-B240977D8CCE}"/>
</file>

<file path=customXml/itemProps3.xml><?xml version="1.0" encoding="utf-8"?>
<ds:datastoreItem xmlns:ds="http://schemas.openxmlformats.org/officeDocument/2006/customXml" ds:itemID="{B9747869-8A3A-41F9-8948-7B6AB7497FC9}">
  <ds:schemaRefs>
    <ds:schemaRef ds:uri="6fe6c2fc-9a1c-4610-984d-8f6c1caa6b79"/>
    <ds:schemaRef ds:uri="74f51257-71be-4f2b-bc11-d6336f9e2f3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Theme91</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revision>31</cp:revision>
  <dcterms:created xsi:type="dcterms:W3CDTF">2024-12-17T23:28:44Z</dcterms:created>
  <dcterms:modified xsi:type="dcterms:W3CDTF">2025-02-16T14:37:05Z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