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B1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B93039-7706-A9C9-0B0D-DA6BAABC2C80}" v="17" dt="2025-02-15T22:44:25.517"/>
    <p1510:client id="{5BF4570E-FC33-795F-EF72-7D783C206072}" v="372" dt="2025-02-15T05:23:17.6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A68FC770-B627-7A3C-E79B-AB7C22F9C63C}"/>
    <pc:docChg chg="modSld">
      <pc:chgData name="Cathy Friesen" userId="S::cathy.friesen@operationworld.org::4b911d97-c06d-45ce-a5f8-d43e0fc64acb" providerId="AD" clId="Web-{A68FC770-B627-7A3C-E79B-AB7C22F9C63C}" dt="2025-01-04T02:15:33.060" v="1" actId="20577"/>
      <pc:docMkLst>
        <pc:docMk/>
      </pc:docMkLst>
      <pc:sldChg chg="modSp">
        <pc:chgData name="Cathy Friesen" userId="S::cathy.friesen@operationworld.org::4b911d97-c06d-45ce-a5f8-d43e0fc64acb" providerId="AD" clId="Web-{A68FC770-B627-7A3C-E79B-AB7C22F9C63C}" dt="2025-01-04T02:15:33.060" v="1" actId="20577"/>
        <pc:sldMkLst>
          <pc:docMk/>
          <pc:sldMk cId="0" sldId="257"/>
        </pc:sldMkLst>
        <pc:spChg chg="mod">
          <ac:chgData name="Cathy Friesen" userId="S::cathy.friesen@operationworld.org::4b911d97-c06d-45ce-a5f8-d43e0fc64acb" providerId="AD" clId="Web-{A68FC770-B627-7A3C-E79B-AB7C22F9C63C}" dt="2025-01-04T02:15:33.060"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3BB93039-7706-A9C9-0B0D-DA6BAABC2C80}"/>
    <pc:docChg chg="modSld">
      <pc:chgData name="John Friesen" userId="S::john.friesen@operationworld.org::9d3a757e-09a8-42a2-b315-fa47145d8ae5" providerId="AD" clId="Web-{3BB93039-7706-A9C9-0B0D-DA6BAABC2C80}" dt="2025-02-15T22:44:05.125" v="14"/>
      <pc:docMkLst>
        <pc:docMk/>
      </pc:docMkLst>
      <pc:sldChg chg="modSp">
        <pc:chgData name="John Friesen" userId="S::john.friesen@operationworld.org::9d3a757e-09a8-42a2-b315-fa47145d8ae5" providerId="AD" clId="Web-{3BB93039-7706-A9C9-0B0D-DA6BAABC2C80}" dt="2025-02-15T22:44:05.125" v="14"/>
        <pc:sldMkLst>
          <pc:docMk/>
          <pc:sldMk cId="0" sldId="258"/>
        </pc:sldMkLst>
        <pc:graphicFrameChg chg="mod modGraphic">
          <ac:chgData name="John Friesen" userId="S::john.friesen@operationworld.org::9d3a757e-09a8-42a2-b315-fa47145d8ae5" providerId="AD" clId="Web-{3BB93039-7706-A9C9-0B0D-DA6BAABC2C80}" dt="2025-02-15T22:44:05.125" v="14"/>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385040A0-DD1E-E5FD-71C5-A43E666EDC78}"/>
    <pc:docChg chg="modSld">
      <pc:chgData name="John Friesen" userId="S::john.friesen@operationworld.org::9d3a757e-09a8-42a2-b315-fa47145d8ae5" providerId="AD" clId="Web-{385040A0-DD1E-E5FD-71C5-A43E666EDC78}" dt="2025-02-13T19:38:14.719" v="8" actId="14100"/>
      <pc:docMkLst>
        <pc:docMk/>
      </pc:docMkLst>
      <pc:sldChg chg="modSp">
        <pc:chgData name="John Friesen" userId="S::john.friesen@operationworld.org::9d3a757e-09a8-42a2-b315-fa47145d8ae5" providerId="AD" clId="Web-{385040A0-DD1E-E5FD-71C5-A43E666EDC78}" dt="2025-02-13T19:38:14.719" v="8" actId="14100"/>
        <pc:sldMkLst>
          <pc:docMk/>
          <pc:sldMk cId="0" sldId="259"/>
        </pc:sldMkLst>
        <pc:spChg chg="mod">
          <ac:chgData name="John Friesen" userId="S::john.friesen@operationworld.org::9d3a757e-09a8-42a2-b315-fa47145d8ae5" providerId="AD" clId="Web-{385040A0-DD1E-E5FD-71C5-A43E666EDC78}" dt="2025-02-13T19:38:14.719" v="8" actId="14100"/>
          <ac:spMkLst>
            <pc:docMk/>
            <pc:sldMk cId="0" sldId="259"/>
            <ac:spMk id="3" creationId="{00000000-0000-0000-0000-000000000000}"/>
          </ac:spMkLst>
        </pc:spChg>
      </pc:sldChg>
    </pc:docChg>
  </pc:docChgLst>
  <pc:docChgLst>
    <pc:chgData name="Cathy Friesen" userId="S::cathy.friesen@operationworld.org::4b911d97-c06d-45ce-a5f8-d43e0fc64acb" providerId="AD" clId="Web-{5BF4570E-FC33-795F-EF72-7D783C206072}"/>
    <pc:docChg chg="modSld">
      <pc:chgData name="Cathy Friesen" userId="S::cathy.friesen@operationworld.org::4b911d97-c06d-45ce-a5f8-d43e0fc64acb" providerId="AD" clId="Web-{5BF4570E-FC33-795F-EF72-7D783C206072}" dt="2025-02-15T05:23:17.639" v="209" actId="1076"/>
      <pc:docMkLst>
        <pc:docMk/>
      </pc:docMkLst>
      <pc:sldChg chg="modSp">
        <pc:chgData name="Cathy Friesen" userId="S::cathy.friesen@operationworld.org::4b911d97-c06d-45ce-a5f8-d43e0fc64acb" providerId="AD" clId="Web-{5BF4570E-FC33-795F-EF72-7D783C206072}" dt="2025-02-15T05:23:17.639" v="209" actId="1076"/>
        <pc:sldMkLst>
          <pc:docMk/>
          <pc:sldMk cId="0" sldId="257"/>
        </pc:sldMkLst>
        <pc:spChg chg="mod">
          <ac:chgData name="Cathy Friesen" userId="S::cathy.friesen@operationworld.org::4b911d97-c06d-45ce-a5f8-d43e0fc64acb" providerId="AD" clId="Web-{5BF4570E-FC33-795F-EF72-7D783C206072}" dt="2025-02-15T05:22:48.184" v="207" actId="14100"/>
          <ac:spMkLst>
            <pc:docMk/>
            <pc:sldMk cId="0" sldId="257"/>
            <ac:spMk id="5" creationId="{00000000-0000-0000-0000-000000000000}"/>
          </ac:spMkLst>
        </pc:spChg>
        <pc:grpChg chg="mod">
          <ac:chgData name="Cathy Friesen" userId="S::cathy.friesen@operationworld.org::4b911d97-c06d-45ce-a5f8-d43e0fc64acb" providerId="AD" clId="Web-{5BF4570E-FC33-795F-EF72-7D783C206072}" dt="2025-02-15T05:23:17.639" v="209" actId="1076"/>
          <ac:grpSpMkLst>
            <pc:docMk/>
            <pc:sldMk cId="0" sldId="257"/>
            <ac:grpSpMk id="4" creationId="{00000000-0000-0000-0000-000000000000}"/>
          </ac:grpSpMkLst>
        </pc:grpChg>
        <pc:picChg chg="mod">
          <ac:chgData name="Cathy Friesen" userId="S::cathy.friesen@operationworld.org::4b911d97-c06d-45ce-a5f8-d43e0fc64acb" providerId="AD" clId="Web-{5BF4570E-FC33-795F-EF72-7D783C206072}" dt="2025-02-15T05:23:17.639" v="208" actId="1076"/>
          <ac:picMkLst>
            <pc:docMk/>
            <pc:sldMk cId="0" sldId="257"/>
            <ac:picMk id="2" creationId="{00000000-0000-0000-0000-000000000000}"/>
          </ac:picMkLst>
        </pc:picChg>
      </pc:sldChg>
      <pc:sldChg chg="addSp delSp modSp">
        <pc:chgData name="Cathy Friesen" userId="S::cathy.friesen@operationworld.org::4b911d97-c06d-45ce-a5f8-d43e0fc64acb" providerId="AD" clId="Web-{5BF4570E-FC33-795F-EF72-7D783C206072}" dt="2025-02-15T05:22:40.762" v="206" actId="14100"/>
        <pc:sldMkLst>
          <pc:docMk/>
          <pc:sldMk cId="0" sldId="259"/>
        </pc:sldMkLst>
        <pc:spChg chg="mod">
          <ac:chgData name="Cathy Friesen" userId="S::cathy.friesen@operationworld.org::4b911d97-c06d-45ce-a5f8-d43e0fc64acb" providerId="AD" clId="Web-{5BF4570E-FC33-795F-EF72-7D783C206072}" dt="2025-02-15T05:22:21.246" v="204" actId="20577"/>
          <ac:spMkLst>
            <pc:docMk/>
            <pc:sldMk cId="0" sldId="259"/>
            <ac:spMk id="3" creationId="{00000000-0000-0000-0000-000000000000}"/>
          </ac:spMkLst>
        </pc:spChg>
        <pc:spChg chg="add del">
          <ac:chgData name="Cathy Friesen" userId="S::cathy.friesen@operationworld.org::4b911d97-c06d-45ce-a5f8-d43e0fc64acb" providerId="AD" clId="Web-{5BF4570E-FC33-795F-EF72-7D783C206072}" dt="2025-02-15T05:21:18.010" v="191"/>
          <ac:spMkLst>
            <pc:docMk/>
            <pc:sldMk cId="0" sldId="259"/>
            <ac:spMk id="4" creationId="{9CB5B617-AD4D-2FA8-F43F-A3B190891277}"/>
          </ac:spMkLst>
        </pc:spChg>
        <pc:spChg chg="add del mod">
          <ac:chgData name="Cathy Friesen" userId="S::cathy.friesen@operationworld.org::4b911d97-c06d-45ce-a5f8-d43e0fc64acb" providerId="AD" clId="Web-{5BF4570E-FC33-795F-EF72-7D783C206072}" dt="2025-02-15T05:21:12.213" v="190"/>
          <ac:spMkLst>
            <pc:docMk/>
            <pc:sldMk cId="0" sldId="259"/>
            <ac:spMk id="5" creationId="{7193FAA6-729A-067D-23F9-3BC076AA83A7}"/>
          </ac:spMkLst>
        </pc:spChg>
        <pc:spChg chg="add mod">
          <ac:chgData name="Cathy Friesen" userId="S::cathy.friesen@operationworld.org::4b911d97-c06d-45ce-a5f8-d43e0fc64acb" providerId="AD" clId="Web-{5BF4570E-FC33-795F-EF72-7D783C206072}" dt="2025-02-15T05:22:40.762" v="206" actId="14100"/>
          <ac:spMkLst>
            <pc:docMk/>
            <pc:sldMk cId="0" sldId="259"/>
            <ac:spMk id="6" creationId="{9CB5B617-AD4D-2FA8-F43F-A3B190891277}"/>
          </ac:spMkLst>
        </pc:spChg>
      </pc:sldChg>
    </pc:docChg>
  </pc:docChgLst>
  <pc:docChgLst>
    <pc:chgData name="John Friesen" userId="S::john.friesen@operationworld.org::9d3a757e-09a8-42a2-b315-fa47145d8ae5" providerId="AD" clId="Web-{6778FBB1-215D-2D66-A064-B873038894BF}"/>
    <pc:docChg chg="modSld">
      <pc:chgData name="John Friesen" userId="S::john.friesen@operationworld.org::9d3a757e-09a8-42a2-b315-fa47145d8ae5" providerId="AD" clId="Web-{6778FBB1-215D-2D66-A064-B873038894BF}" dt="2025-01-31T00:44:32.555" v="34"/>
      <pc:docMkLst>
        <pc:docMk/>
      </pc:docMkLst>
      <pc:sldChg chg="modSp">
        <pc:chgData name="John Friesen" userId="S::john.friesen@operationworld.org::9d3a757e-09a8-42a2-b315-fa47145d8ae5" providerId="AD" clId="Web-{6778FBB1-215D-2D66-A064-B873038894BF}" dt="2025-01-31T00:44:32.555" v="34"/>
        <pc:sldMkLst>
          <pc:docMk/>
          <pc:sldMk cId="0" sldId="258"/>
        </pc:sldMkLst>
        <pc:graphicFrameChg chg="mod modGraphic">
          <ac:chgData name="John Friesen" userId="S::john.friesen@operationworld.org::9d3a757e-09a8-42a2-b315-fa47145d8ae5" providerId="AD" clId="Web-{6778FBB1-215D-2D66-A064-B873038894BF}" dt="2025-01-31T00:44:32.555" v="34"/>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397"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143500"/>
          <a:chOff x="285750" y="285750"/>
          <a:chExt cx="6191250" cy="5143500"/>
        </a:xfrm>
      </p:grpSpPr>
      <p:pic>
        <p:nvPicPr>
          <p:cNvPr id="2" name="Country Flag" descr="The country flag"/>
          <p:cNvPicPr>
            <a:picLocks noChangeAspect="1"/>
          </p:cNvPicPr>
          <p:nvPr/>
        </p:nvPicPr>
        <p:blipFill>
          <a:blip r:embed="rId3"/>
          <a:stretch>
            <a:fillRect/>
          </a:stretch>
        </p:blipFill>
        <p:spPr>
          <a:xfrm>
            <a:off x="1316572" y="1714500"/>
            <a:ext cx="5715000" cy="3429000"/>
          </a:xfrm>
          <a:prstGeom prst="rect">
            <a:avLst/>
          </a:prstGeom>
          <a:noFill/>
        </p:spPr>
      </p:pic>
      <p:grpSp>
        <p:nvGrpSpPr>
          <p:cNvPr id="4" name="Group 3"/>
          <p:cNvGrpSpPr/>
          <p:nvPr/>
        </p:nvGrpSpPr>
        <p:grpSpPr>
          <a:xfrm>
            <a:off x="7222072" y="2705725"/>
            <a:ext cx="3973740" cy="1446550"/>
            <a:chOff x="6191250" y="2705725"/>
            <a:chExt cx="3973740" cy="1446550"/>
          </a:xfrm>
        </p:grpSpPr>
        <p:sp>
          <p:nvSpPr>
            <p:cNvPr id="5" name="TextBox 4"/>
            <p:cNvSpPr txBox="1"/>
            <p:nvPr/>
          </p:nvSpPr>
          <p:spPr>
            <a:xfrm>
              <a:off x="6191250" y="2705725"/>
              <a:ext cx="3973740"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56B11B"/>
                  </a:solidFill>
                  <a:latin typeface="Trebuchet MS"/>
                </a:rPr>
                <a:t>PRAYING FOR
</a:t>
              </a:r>
              <a:r>
                <a:rPr lang="en-US" sz="6000" u="none" strike="noStrike" cap="none" spc="0" dirty="0">
                  <a:solidFill>
                    <a:srgbClr val="56B11B"/>
                  </a:solidFill>
                  <a:latin typeface="Trebuchet MS"/>
                </a:rPr>
                <a:t>BURUNDI</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44540"/>
            <a:chOff x="285750" y="285750"/>
            <a:chExt cx="6010275" cy="584454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75643082"/>
                </p:ext>
              </p:extLst>
            </p:nvPr>
          </p:nvGraphicFramePr>
          <p:xfrm>
            <a:off x="381000" y="857250"/>
            <a:ext cx="5819776" cy="527304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Bujumbura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14,390,003</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45.4 %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a:lnSpc>
                            <a:spcPct val="100000"/>
                          </a:lnSpc>
                          <a:spcBef>
                            <a:spcPts val="0"/>
                          </a:spcBef>
                          <a:spcAft>
                            <a:spcPts val="0"/>
                          </a:spcAft>
                          <a:buNone/>
                        </a:pPr>
                        <a:r>
                          <a:rPr lang="en-US" sz="2400" u="none" strike="noStrike" cap="none" spc="0" dirty="0">
                            <a:solidFill>
                              <a:srgbClr val="D6E7F5"/>
                            </a:solidFill>
                            <a:latin typeface="Verdana"/>
                          </a:rPr>
                          <a:t>Official Language:</a:t>
                        </a:r>
                        <a:endParaRPr lang="en-US" dirty="0"/>
                      </a:p>
                    </a:txBody>
                    <a:tcPr marL="0" marR="0" marT="0" marB="0" anchor="ctr">
                      <a:lnL w="0">
                        <a:noFill/>
                      </a:lnL>
                      <a:lnR w="0">
                        <a:noFill/>
                      </a:lnR>
                      <a:lnT w="0">
                        <a:noFill/>
                      </a:lnT>
                      <a:lnB w="0">
                        <a:noFill/>
                      </a:lnB>
                      <a:lnTlToBr w="0">
                        <a:noFill/>
                      </a:lnTlToBr>
                      <a:lnBlToTr w="0">
                        <a:noFill/>
                      </a:lnBlToTr>
                      <a:noFill/>
                    </a:tcPr>
                  </a:tc>
                  <a:tc>
                    <a:txBody>
                      <a:bodyPr/>
                      <a:lstStyle/>
                      <a:p>
                        <a:pPr marL="0" marR="0" lvl="0" indent="0" algn="l" rtl="0">
                          <a:lnSpc>
                            <a:spcPct val="100000"/>
                          </a:lnSpc>
                          <a:spcBef>
                            <a:spcPts val="0"/>
                          </a:spcBef>
                          <a:spcAft>
                            <a:spcPts val="0"/>
                          </a:spcAft>
                          <a:buNone/>
                        </a:pPr>
                        <a:r>
                          <a:rPr lang="en-US" sz="2400" u="none" strike="noStrike" cap="none" spc="0" dirty="0">
                            <a:solidFill>
                              <a:srgbClr val="FFFFFF"/>
                            </a:solidFill>
                            <a:latin typeface="Verdana"/>
                          </a:rPr>
                          <a:t>Kirundi, French,  English</a:t>
                        </a:r>
                      </a:p>
                    </a:txBody>
                    <a:tcPr marL="0" marR="0" marT="0" marB="0" anchor="ctr">
                      <a:lnL w="0">
                        <a:noFill/>
                      </a:lnL>
                      <a:lnR w="0">
                        <a:noFill/>
                      </a:lnR>
                      <a:lnT w="0">
                        <a:noFill/>
                      </a:lnT>
                      <a:lnB w="0">
                        <a:noFill/>
                      </a:lnB>
                      <a:lnTlToBr w="0">
                        <a:noFill/>
                      </a:lnTlToBr>
                      <a:lnBlToTr w="0">
                        <a:noFill/>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0">
                        <a:noFill/>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187/193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0">
                        <a:noFill/>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90.5 %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a:lnSpc>
                            <a:spcPct val="100000"/>
                          </a:lnSpc>
                          <a:spcBef>
                            <a:spcPts val="0"/>
                          </a:spcBef>
                          <a:spcAft>
                            <a:spcPts val="0"/>
                          </a:spcAft>
                          <a:buNone/>
                        </a:pPr>
                        <a:r>
                          <a:rPr lang="en-US" sz="2400" u="none" strike="noStrike" cap="none" spc="0" dirty="0">
                            <a:solidFill>
                              <a:srgbClr val="D6E7F5"/>
                            </a:solidFill>
                            <a:latin typeface="Verdana"/>
                          </a:rPr>
                          <a:t>People Groups:</a:t>
                        </a:r>
                        <a:endParaRPr lang="en-US" dirty="0"/>
                      </a:p>
                    </a:txBody>
                    <a:tcPr marL="0" marR="0" marT="0" marB="0" anchor="ctr">
                      <a:lnL w="0">
                        <a:noFill/>
                      </a:lnL>
                      <a:lnR w="0">
                        <a:noFill/>
                      </a:lnR>
                      <a:lnT w="0">
                        <a:noFill/>
                      </a:lnT>
                      <a:lnB w="0">
                        <a:noFill/>
                      </a:lnB>
                      <a:lnTlToBr w="0">
                        <a:noFill/>
                      </a:lnTlToBr>
                      <a:lnBlToTr w="0">
                        <a:noFill/>
                      </a:lnBlToTr>
                      <a:noFill/>
                    </a:tcPr>
                  </a:tc>
                  <a:tc>
                    <a:txBody>
                      <a:bodyPr/>
                      <a:lstStyle/>
                      <a:p>
                        <a:pPr marL="0" marR="0" lvl="0" indent="0" algn="l" rtl="0">
                          <a:lnSpc>
                            <a:spcPct val="100000"/>
                          </a:lnSpc>
                          <a:spcBef>
                            <a:spcPts val="0"/>
                          </a:spcBef>
                          <a:spcAft>
                            <a:spcPts val="0"/>
                          </a:spcAft>
                          <a:buNone/>
                        </a:pPr>
                        <a:r>
                          <a:rPr lang="en-US" sz="2400" u="none" strike="noStrike" cap="none" spc="0" dirty="0">
                            <a:solidFill>
                              <a:srgbClr val="FFFFFF"/>
                            </a:solidFill>
                            <a:latin typeface="Verdana"/>
                          </a:rPr>
                          <a:t>12</a:t>
                        </a:r>
                        <a:endParaRPr lang="en-US" dirty="0"/>
                      </a:p>
                    </a:txBody>
                    <a:tcPr marL="0" marR="0" marT="0" marB="0" anchor="ctr">
                      <a:lnL w="0">
                        <a:noFill/>
                      </a:lnL>
                      <a:lnR w="0">
                        <a:noFill/>
                      </a:lnR>
                      <a:lnT w="0">
                        <a:noFill/>
                      </a:lnT>
                      <a:lnB w="0">
                        <a:noFill/>
                      </a:lnB>
                      <a:lnTlToBr w="0">
                        <a:noFill/>
                      </a:lnTlToBr>
                      <a:lnBlToTr w="0">
                        <a:noFill/>
                      </a:lnBlToTr>
                      <a:noFill/>
                    </a:tcPr>
                  </a:tc>
                  <a:extLst>
                    <a:ext uri="{0D108BD9-81ED-4DB2-BD59-A6C34878D82A}">
                      <a16:rowId xmlns:a16="http://schemas.microsoft.com/office/drawing/2014/main" val="10014"/>
                    </a:ext>
                  </a:extLst>
                </a:tr>
                <a:tr h="476250">
                  <a:tc>
                    <a:txBody>
                      <a:bodyPr/>
                      <a:lstStyle/>
                      <a:p>
                        <a:pPr marL="0" marR="0" lvl="0" indent="0" algn="l" rtl="0">
                          <a:lnSpc>
                            <a:spcPct val="100000"/>
                          </a:lnSpc>
                          <a:spcBef>
                            <a:spcPts val="0"/>
                          </a:spcBef>
                          <a:spcAft>
                            <a:spcPts val="0"/>
                          </a:spcAft>
                          <a:buNone/>
                        </a:pPr>
                        <a:r>
                          <a:rPr lang="en-US" sz="2400" u="none" strike="noStrike" cap="none" spc="0" dirty="0">
                            <a:solidFill>
                              <a:srgbClr val="D6E7F5"/>
                            </a:solidFill>
                            <a:latin typeface="Verdana"/>
                          </a:rPr>
                          <a:t>Least Reached People Groups:</a:t>
                        </a:r>
                        <a:endParaRPr lang="en-US" dirty="0"/>
                      </a:p>
                    </a:txBody>
                    <a:tcPr marL="0" marR="0" marT="0" marB="0" anchor="ctr">
                      <a:lnL w="0">
                        <a:noFill/>
                      </a:lnL>
                      <a:lnR w="0">
                        <a:noFill/>
                      </a:lnR>
                      <a:lnT w="0">
                        <a:noFill/>
                      </a:lnT>
                      <a:lnB w="0">
                        <a:noFill/>
                      </a:lnB>
                      <a:lnTlToBr w="0">
                        <a:noFill/>
                      </a:lnTlToBr>
                      <a:lnBlToTr w="0">
                        <a:noFill/>
                      </a:lnBlToTr>
                      <a:noFill/>
                    </a:tcPr>
                  </a:tc>
                  <a:tc>
                    <a:txBody>
                      <a:bodyPr/>
                      <a:lstStyle/>
                      <a:p>
                        <a:pPr marL="0" marR="0" lvl="0" indent="0" algn="l" rtl="0">
                          <a:lnSpc>
                            <a:spcPct val="100000"/>
                          </a:lnSpc>
                          <a:spcBef>
                            <a:spcPts val="0"/>
                          </a:spcBef>
                          <a:spcAft>
                            <a:spcPts val="0"/>
                          </a:spcAft>
                          <a:buNone/>
                        </a:pPr>
                        <a:r>
                          <a:rPr lang="en-US" sz="2400" u="none" strike="noStrike" cap="none" spc="0" dirty="0">
                            <a:solidFill>
                              <a:srgbClr val="FFFFFF"/>
                            </a:solidFill>
                            <a:latin typeface="Verdana"/>
                          </a:rPr>
                          <a:t>3</a:t>
                        </a:r>
                        <a:endParaRPr lang="en-US" dirty="0"/>
                      </a:p>
                    </a:txBody>
                    <a:tcPr marL="0" marR="0" marT="0" marB="0" anchor="ctr">
                      <a:lnL w="0">
                        <a:noFill/>
                      </a:lnL>
                      <a:lnR w="0">
                        <a:noFill/>
                      </a:lnR>
                      <a:lnT w="0">
                        <a:noFill/>
                      </a:lnT>
                      <a:lnB w="0">
                        <a:noFill/>
                      </a:lnB>
                      <a:lnTlToBr w="0">
                        <a:noFill/>
                      </a:lnTlToBr>
                      <a:lnBlToTr w="0">
                        <a:noFill/>
                      </a:lnBlToTr>
                      <a:noFill/>
                    </a:tcPr>
                  </a:tc>
                  <a:extLst>
                    <a:ext uri="{0D108BD9-81ED-4DB2-BD59-A6C34878D82A}">
                      <a16:rowId xmlns:a16="http://schemas.microsoft.com/office/drawing/2014/main" val="1001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59442" y="951337"/>
            <a:ext cx="11216156" cy="5435912"/>
          </a:xfrm>
          <a:prstGeom prst="rect">
            <a:avLst/>
          </a:prstGeom>
          <a:noFill/>
        </p:spPr>
        <p:txBody>
          <a:bodyPr vert="horz" wrap="square" lIns="91440" tIns="45720" rIns="91440" bIns="45720" rtlCol="0" anchor="t" anchorCtr="0">
            <a:spAutoFit/>
          </a:bodyPr>
          <a:lstStyle/>
          <a:p>
            <a:pPr>
              <a:lnSpc>
                <a:spcPct val="125000"/>
              </a:lnSpc>
            </a:pPr>
            <a:r>
              <a:rPr lang="en-US" sz="2800" dirty="0">
                <a:solidFill>
                  <a:srgbClr val="000000">
                    <a:alpha val="100000"/>
                  </a:srgbClr>
                </a:solidFill>
                <a:latin typeface="Trebuchet MS"/>
                <a:ea typeface="+mn-lt"/>
                <a:cs typeface="+mn-lt"/>
              </a:rPr>
              <a:t>Praise God for relative stability in Burundi after the violent terrors of the 1990s and of 2015. The government now includes both major ethnic groups (Hutu and Tutsi). The 2020 election saw a largely peaceful and successful transition of presidential power - not to be taken for granted! Pray for the parliament elected in 2025 and for respect and cooperation between Hutu and Tutsi as they build Burundi’s future together. Past violence and the scars of atrocities are not easily or quickly overcome. Poverty, regional instability and corruption challenge Burundi. Pray the gospel brings lasting change.     </a:t>
            </a:r>
            <a:endParaRPr lang="en-US"/>
          </a:p>
          <a:p>
            <a:pPr>
              <a:lnSpc>
                <a:spcPct val="125000"/>
              </a:lnSpc>
            </a:pPr>
            <a:r>
              <a:rPr lang="en-US" sz="2800" dirty="0">
                <a:solidFill>
                  <a:srgbClr val="000000">
                    <a:alpha val="100000"/>
                  </a:srgbClr>
                </a:solidFill>
                <a:latin typeface="Trebuchet MS"/>
                <a:ea typeface="+mn-lt"/>
                <a:cs typeface="+mn-lt"/>
              </a:rPr>
              <a:t>      </a:t>
            </a:r>
            <a:endParaRPr lang="en-US"/>
          </a:p>
        </p:txBody>
      </p:sp>
      <p:sp>
        <p:nvSpPr>
          <p:cNvPr id="6" name="TextBox 3">
            <a:extLst>
              <a:ext uri="{FF2B5EF4-FFF2-40B4-BE49-F238E27FC236}">
                <a16:creationId xmlns:a16="http://schemas.microsoft.com/office/drawing/2014/main" id="{9CB5B617-AD4D-2FA8-F43F-A3B190891277}"/>
              </a:ext>
            </a:extLst>
          </p:cNvPr>
          <p:cNvSpPr txBox="1"/>
          <p:nvPr/>
        </p:nvSpPr>
        <p:spPr>
          <a:xfrm>
            <a:off x="765313" y="6218459"/>
            <a:ext cx="8859079"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65">
  <a:themeElements>
    <a:clrScheme name="Theme6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Y</_x0032_025Updates>
    <PrayerPointComplete xmlns="6fe6c2fc-9a1c-4610-984d-8f6c1caa6b79">CF</PrayerPointComplete>
  </documentManagement>
</p:properties>
</file>

<file path=customXml/itemProps1.xml><?xml version="1.0" encoding="utf-8"?>
<ds:datastoreItem xmlns:ds="http://schemas.openxmlformats.org/officeDocument/2006/customXml" ds:itemID="{F8FCC186-2C49-4B3C-AD50-27C1403DE0C5}">
  <ds:schemaRefs>
    <ds:schemaRef ds:uri="http://schemas.microsoft.com/sharepoint/v3/contenttype/forms"/>
  </ds:schemaRefs>
</ds:datastoreItem>
</file>

<file path=customXml/itemProps2.xml><?xml version="1.0" encoding="utf-8"?>
<ds:datastoreItem xmlns:ds="http://schemas.openxmlformats.org/officeDocument/2006/customXml" ds:itemID="{4408C36D-B91F-46E1-A669-D04643079CA4}"/>
</file>

<file path=customXml/itemProps3.xml><?xml version="1.0" encoding="utf-8"?>
<ds:datastoreItem xmlns:ds="http://schemas.openxmlformats.org/officeDocument/2006/customXml" ds:itemID="{F200853D-13EE-47E5-80A3-206F8B8C6EE4}">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Theme65</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108</cp:revision>
  <dcterms:created xsi:type="dcterms:W3CDTF">2024-12-17T23:28:44Z</dcterms:created>
  <dcterms:modified xsi:type="dcterms:W3CDTF">2025-02-15T22:44:34Z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