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C3F"/>
    <a:srgbClr val="DE1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9727D-73C6-D21A-D6F0-EA17BAF7A4B5}" v="3" dt="2025-02-15T04:59:53.996"/>
    <p1510:client id="{4DEA2C93-F506-4A0F-036E-C34AA8C5D0E6}" v="105" dt="2025-02-15T08:11:01.753"/>
    <p1510:client id="{EE2442CD-5CF9-B426-9C74-3AEC4878FB8C}" v="54" dt="2025-02-15T22:40:40.994"/>
    <p1510:client id="{FD40E825-0459-40EE-E7CA-07F33ADD7DEC}" v="6" dt="2025-02-15T22:41:28.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0B91C616-E4EA-5C8F-3940-38C132CD6029}"/>
    <pc:docChg chg="modSld">
      <pc:chgData name="John Friesen" userId="S::john.friesen@operationworld.org::9d3a757e-09a8-42a2-b315-fa47145d8ae5" providerId="AD" clId="Web-{0B91C616-E4EA-5C8F-3940-38C132CD6029}" dt="2025-02-13T02:02:46.333" v="0" actId="1076"/>
      <pc:docMkLst>
        <pc:docMk/>
      </pc:docMkLst>
      <pc:sldChg chg="modSp">
        <pc:chgData name="John Friesen" userId="S::john.friesen@operationworld.org::9d3a757e-09a8-42a2-b315-fa47145d8ae5" providerId="AD" clId="Web-{0B91C616-E4EA-5C8F-3940-38C132CD6029}" dt="2025-02-13T02:02:46.333" v="0" actId="1076"/>
        <pc:sldMkLst>
          <pc:docMk/>
          <pc:sldMk cId="0" sldId="259"/>
        </pc:sldMkLst>
        <pc:spChg chg="mod">
          <ac:chgData name="John Friesen" userId="S::john.friesen@operationworld.org::9d3a757e-09a8-42a2-b315-fa47145d8ae5" providerId="AD" clId="Web-{0B91C616-E4EA-5C8F-3940-38C132CD6029}" dt="2025-02-13T02:02:46.333" v="0"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EE2442CD-5CF9-B426-9C74-3AEC4878FB8C}"/>
    <pc:docChg chg="modSld">
      <pc:chgData name="John Friesen" userId="S::john.friesen@operationworld.org::9d3a757e-09a8-42a2-b315-fa47145d8ae5" providerId="AD" clId="Web-{EE2442CD-5CF9-B426-9C74-3AEC4878FB8C}" dt="2025-02-15T22:40:36.979" v="49"/>
      <pc:docMkLst>
        <pc:docMk/>
      </pc:docMkLst>
      <pc:sldChg chg="modSp">
        <pc:chgData name="John Friesen" userId="S::john.friesen@operationworld.org::9d3a757e-09a8-42a2-b315-fa47145d8ae5" providerId="AD" clId="Web-{EE2442CD-5CF9-B426-9C74-3AEC4878FB8C}" dt="2025-02-15T22:39:05.851" v="0" actId="1076"/>
        <pc:sldMkLst>
          <pc:docMk/>
          <pc:sldMk cId="0" sldId="257"/>
        </pc:sldMkLst>
        <pc:picChg chg="mod">
          <ac:chgData name="John Friesen" userId="S::john.friesen@operationworld.org::9d3a757e-09a8-42a2-b315-fa47145d8ae5" providerId="AD" clId="Web-{EE2442CD-5CF9-B426-9C74-3AEC4878FB8C}" dt="2025-02-15T22:39:05.851" v="0" actId="1076"/>
          <ac:picMkLst>
            <pc:docMk/>
            <pc:sldMk cId="0" sldId="257"/>
            <ac:picMk id="2" creationId="{00000000-0000-0000-0000-000000000000}"/>
          </ac:picMkLst>
        </pc:picChg>
      </pc:sldChg>
      <pc:sldChg chg="modSp">
        <pc:chgData name="John Friesen" userId="S::john.friesen@operationworld.org::9d3a757e-09a8-42a2-b315-fa47145d8ae5" providerId="AD" clId="Web-{EE2442CD-5CF9-B426-9C74-3AEC4878FB8C}" dt="2025-02-15T22:40:36.979" v="49"/>
        <pc:sldMkLst>
          <pc:docMk/>
          <pc:sldMk cId="0" sldId="258"/>
        </pc:sldMkLst>
        <pc:graphicFrameChg chg="mod modGraphic">
          <ac:chgData name="John Friesen" userId="S::john.friesen@operationworld.org::9d3a757e-09a8-42a2-b315-fa47145d8ae5" providerId="AD" clId="Web-{EE2442CD-5CF9-B426-9C74-3AEC4878FB8C}" dt="2025-02-15T22:40:36.979" v="4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7F72B195-DFEE-5304-3DEC-F35847BB87A9}"/>
    <pc:docChg chg="modSld">
      <pc:chgData name="John Friesen" userId="S::john.friesen@operationworld.org::9d3a757e-09a8-42a2-b315-fa47145d8ae5" providerId="AD" clId="Web-{7F72B195-DFEE-5304-3DEC-F35847BB87A9}" dt="2025-01-31T00:41:25.443" v="29"/>
      <pc:docMkLst>
        <pc:docMk/>
      </pc:docMkLst>
      <pc:sldChg chg="modSp">
        <pc:chgData name="John Friesen" userId="S::john.friesen@operationworld.org::9d3a757e-09a8-42a2-b315-fa47145d8ae5" providerId="AD" clId="Web-{7F72B195-DFEE-5304-3DEC-F35847BB87A9}" dt="2025-01-31T00:41:25.443" v="29"/>
        <pc:sldMkLst>
          <pc:docMk/>
          <pc:sldMk cId="0" sldId="258"/>
        </pc:sldMkLst>
        <pc:graphicFrameChg chg="mod modGraphic">
          <ac:chgData name="John Friesen" userId="S::john.friesen@operationworld.org::9d3a757e-09a8-42a2-b315-fa47145d8ae5" providerId="AD" clId="Web-{7F72B195-DFEE-5304-3DEC-F35847BB87A9}" dt="2025-01-31T00:41:25.443" v="29"/>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B93E3FAF-929A-796A-D78D-A6E4FAD6FD9B}"/>
    <pc:docChg chg="modSld">
      <pc:chgData name="Cathy Friesen" userId="S::cathy.friesen@operationworld.org::4b911d97-c06d-45ce-a5f8-d43e0fc64acb" providerId="AD" clId="Web-{B93E3FAF-929A-796A-D78D-A6E4FAD6FD9B}" dt="2025-02-12T17:11:14.052" v="82" actId="20577"/>
      <pc:docMkLst>
        <pc:docMk/>
      </pc:docMkLst>
      <pc:sldChg chg="modSp">
        <pc:chgData name="Cathy Friesen" userId="S::cathy.friesen@operationworld.org::4b911d97-c06d-45ce-a5f8-d43e0fc64acb" providerId="AD" clId="Web-{B93E3FAF-929A-796A-D78D-A6E4FAD6FD9B}" dt="2025-02-12T17:11:14.052" v="82" actId="20577"/>
        <pc:sldMkLst>
          <pc:docMk/>
          <pc:sldMk cId="0" sldId="259"/>
        </pc:sldMkLst>
        <pc:spChg chg="mod">
          <ac:chgData name="Cathy Friesen" userId="S::cathy.friesen@operationworld.org::4b911d97-c06d-45ce-a5f8-d43e0fc64acb" providerId="AD" clId="Web-{B93E3FAF-929A-796A-D78D-A6E4FAD6FD9B}" dt="2025-02-12T17:11:14.052" v="82"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92251D20-D02A-4C93-C4F1-124BCEAAD04B}"/>
    <pc:docChg chg="modSld">
      <pc:chgData name="Cathy Friesen" userId="S::cathy.friesen@operationworld.org::4b911d97-c06d-45ce-a5f8-d43e0fc64acb" providerId="AD" clId="Web-{92251D20-D02A-4C93-C4F1-124BCEAAD04B}" dt="2025-01-04T02:14:58.176" v="2" actId="20577"/>
      <pc:docMkLst>
        <pc:docMk/>
      </pc:docMkLst>
      <pc:sldChg chg="modSp">
        <pc:chgData name="Cathy Friesen" userId="S::cathy.friesen@operationworld.org::4b911d97-c06d-45ce-a5f8-d43e0fc64acb" providerId="AD" clId="Web-{92251D20-D02A-4C93-C4F1-124BCEAAD04B}" dt="2025-01-04T02:14:58.176" v="2" actId="20577"/>
        <pc:sldMkLst>
          <pc:docMk/>
          <pc:sldMk cId="0" sldId="257"/>
        </pc:sldMkLst>
        <pc:spChg chg="mod">
          <ac:chgData name="Cathy Friesen" userId="S::cathy.friesen@operationworld.org::4b911d97-c06d-45ce-a5f8-d43e0fc64acb" providerId="AD" clId="Web-{92251D20-D02A-4C93-C4F1-124BCEAAD04B}" dt="2025-01-04T02:14:58.176" v="2"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F46126BE-5F5F-EB0F-A271-78B3ABE3FCE0}"/>
    <pc:docChg chg="modSld">
      <pc:chgData name="Cathy Friesen" userId="S::cathy.friesen@operationworld.org::4b911d97-c06d-45ce-a5f8-d43e0fc64acb" providerId="AD" clId="Web-{F46126BE-5F5F-EB0F-A271-78B3ABE3FCE0}" dt="2025-02-12T22:49:20.634" v="21"/>
      <pc:docMkLst>
        <pc:docMk/>
      </pc:docMkLst>
      <pc:sldChg chg="addSp modSp">
        <pc:chgData name="Cathy Friesen" userId="S::cathy.friesen@operationworld.org::4b911d97-c06d-45ce-a5f8-d43e0fc64acb" providerId="AD" clId="Web-{F46126BE-5F5F-EB0F-A271-78B3ABE3FCE0}" dt="2025-02-12T22:48:29.820" v="10"/>
        <pc:sldMkLst>
          <pc:docMk/>
          <pc:sldMk cId="0" sldId="259"/>
        </pc:sldMkLst>
        <pc:spChg chg="mod">
          <ac:chgData name="Cathy Friesen" userId="S::cathy.friesen@operationworld.org::4b911d97-c06d-45ce-a5f8-d43e0fc64acb" providerId="AD" clId="Web-{F46126BE-5F5F-EB0F-A271-78B3ABE3FCE0}" dt="2025-02-12T22:48:29.507" v="9" actId="20577"/>
          <ac:spMkLst>
            <pc:docMk/>
            <pc:sldMk cId="0" sldId="259"/>
            <ac:spMk id="3" creationId="{00000000-0000-0000-0000-000000000000}"/>
          </ac:spMkLst>
        </pc:spChg>
        <pc:spChg chg="add">
          <ac:chgData name="Cathy Friesen" userId="S::cathy.friesen@operationworld.org::4b911d97-c06d-45ce-a5f8-d43e0fc64acb" providerId="AD" clId="Web-{F46126BE-5F5F-EB0F-A271-78B3ABE3FCE0}" dt="2025-02-12T22:48:29.820" v="10"/>
          <ac:spMkLst>
            <pc:docMk/>
            <pc:sldMk cId="0" sldId="259"/>
            <ac:spMk id="4" creationId="{9CB5B617-AD4D-2FA8-F43F-A3B190891277}"/>
          </ac:spMkLst>
        </pc:spChg>
      </pc:sldChg>
      <pc:sldChg chg="addSp modSp">
        <pc:chgData name="Cathy Friesen" userId="S::cathy.friesen@operationworld.org::4b911d97-c06d-45ce-a5f8-d43e0fc64acb" providerId="AD" clId="Web-{F46126BE-5F5F-EB0F-A271-78B3ABE3FCE0}" dt="2025-02-12T22:49:20.634" v="21"/>
        <pc:sldMkLst>
          <pc:docMk/>
          <pc:sldMk cId="0" sldId="260"/>
        </pc:sldMkLst>
        <pc:spChg chg="mod">
          <ac:chgData name="Cathy Friesen" userId="S::cathy.friesen@operationworld.org::4b911d97-c06d-45ce-a5f8-d43e0fc64acb" providerId="AD" clId="Web-{F46126BE-5F5F-EB0F-A271-78B3ABE3FCE0}" dt="2025-02-12T22:49:17.431" v="20" actId="20577"/>
          <ac:spMkLst>
            <pc:docMk/>
            <pc:sldMk cId="0" sldId="260"/>
            <ac:spMk id="3" creationId="{00000000-0000-0000-0000-000000000000}"/>
          </ac:spMkLst>
        </pc:spChg>
        <pc:spChg chg="add">
          <ac:chgData name="Cathy Friesen" userId="S::cathy.friesen@operationworld.org::4b911d97-c06d-45ce-a5f8-d43e0fc64acb" providerId="AD" clId="Web-{F46126BE-5F5F-EB0F-A271-78B3ABE3FCE0}" dt="2025-02-12T22:49:20.634" v="21"/>
          <ac:spMkLst>
            <pc:docMk/>
            <pc:sldMk cId="0" sldId="260"/>
            <ac:spMk id="4" creationId="{CE5514A6-08CA-6FDD-07AE-BBF1FF914D44}"/>
          </ac:spMkLst>
        </pc:spChg>
      </pc:sldChg>
    </pc:docChg>
  </pc:docChgLst>
  <pc:docChgLst>
    <pc:chgData name="Cathy Friesen" userId="S::cathy.friesen@operationworld.org::4b911d97-c06d-45ce-a5f8-d43e0fc64acb" providerId="AD" clId="Web-{2AF9727D-73C6-D21A-D6F0-EA17BAF7A4B5}"/>
    <pc:docChg chg="modSld">
      <pc:chgData name="Cathy Friesen" userId="S::cathy.friesen@operationworld.org::4b911d97-c06d-45ce-a5f8-d43e0fc64acb" providerId="AD" clId="Web-{2AF9727D-73C6-D21A-D6F0-EA17BAF7A4B5}" dt="2025-02-15T04:59:53.996" v="2" actId="1076"/>
      <pc:docMkLst>
        <pc:docMk/>
      </pc:docMkLst>
      <pc:sldChg chg="modSp">
        <pc:chgData name="Cathy Friesen" userId="S::cathy.friesen@operationworld.org::4b911d97-c06d-45ce-a5f8-d43e0fc64acb" providerId="AD" clId="Web-{2AF9727D-73C6-D21A-D6F0-EA17BAF7A4B5}" dt="2025-02-15T04:59:53.996" v="2" actId="1076"/>
        <pc:sldMkLst>
          <pc:docMk/>
          <pc:sldMk cId="0" sldId="257"/>
        </pc:sldMkLst>
        <pc:spChg chg="mod">
          <ac:chgData name="Cathy Friesen" userId="S::cathy.friesen@operationworld.org::4b911d97-c06d-45ce-a5f8-d43e0fc64acb" providerId="AD" clId="Web-{2AF9727D-73C6-D21A-D6F0-EA17BAF7A4B5}" dt="2025-02-15T04:59:48.183" v="0" actId="14100"/>
          <ac:spMkLst>
            <pc:docMk/>
            <pc:sldMk cId="0" sldId="257"/>
            <ac:spMk id="5" creationId="{00000000-0000-0000-0000-000000000000}"/>
          </ac:spMkLst>
        </pc:spChg>
        <pc:grpChg chg="mod">
          <ac:chgData name="Cathy Friesen" userId="S::cathy.friesen@operationworld.org::4b911d97-c06d-45ce-a5f8-d43e0fc64acb" providerId="AD" clId="Web-{2AF9727D-73C6-D21A-D6F0-EA17BAF7A4B5}" dt="2025-02-15T04:59:53.996" v="2" actId="1076"/>
          <ac:grpSpMkLst>
            <pc:docMk/>
            <pc:sldMk cId="0" sldId="257"/>
            <ac:grpSpMk id="4" creationId="{00000000-0000-0000-0000-000000000000}"/>
          </ac:grpSpMkLst>
        </pc:grpChg>
        <pc:picChg chg="mod">
          <ac:chgData name="Cathy Friesen" userId="S::cathy.friesen@operationworld.org::4b911d97-c06d-45ce-a5f8-d43e0fc64acb" providerId="AD" clId="Web-{2AF9727D-73C6-D21A-D6F0-EA17BAF7A4B5}" dt="2025-02-15T04:59:53.980" v="1"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B28D8A85-EF2D-0EDA-35CB-F6243E883F20}"/>
    <pc:docChg chg="modSld">
      <pc:chgData name="John Friesen" userId="S::john.friesen@operationworld.org::9d3a757e-09a8-42a2-b315-fa47145d8ae5" providerId="AD" clId="Web-{B28D8A85-EF2D-0EDA-35CB-F6243E883F20}" dt="2025-02-13T19:36:59.620" v="5"/>
      <pc:docMkLst>
        <pc:docMk/>
      </pc:docMkLst>
      <pc:sldChg chg="delSp modSp">
        <pc:chgData name="John Friesen" userId="S::john.friesen@operationworld.org::9d3a757e-09a8-42a2-b315-fa47145d8ae5" providerId="AD" clId="Web-{B28D8A85-EF2D-0EDA-35CB-F6243E883F20}" dt="2025-02-13T19:36:59.620" v="5"/>
        <pc:sldMkLst>
          <pc:docMk/>
          <pc:sldMk cId="0" sldId="259"/>
        </pc:sldMkLst>
        <pc:spChg chg="mod">
          <ac:chgData name="John Friesen" userId="S::john.friesen@operationworld.org::9d3a757e-09a8-42a2-b315-fa47145d8ae5" providerId="AD" clId="Web-{B28D8A85-EF2D-0EDA-35CB-F6243E883F20}" dt="2025-02-13T19:36:48.103" v="3" actId="20577"/>
          <ac:spMkLst>
            <pc:docMk/>
            <pc:sldMk cId="0" sldId="259"/>
            <ac:spMk id="3" creationId="{00000000-0000-0000-0000-000000000000}"/>
          </ac:spMkLst>
        </pc:spChg>
        <pc:spChg chg="del mod">
          <ac:chgData name="John Friesen" userId="S::john.friesen@operationworld.org::9d3a757e-09a8-42a2-b315-fa47145d8ae5" providerId="AD" clId="Web-{B28D8A85-EF2D-0EDA-35CB-F6243E883F20}" dt="2025-02-13T19:36:59.620" v="5"/>
          <ac:spMkLst>
            <pc:docMk/>
            <pc:sldMk cId="0" sldId="259"/>
            <ac:spMk id="4" creationId="{9CB5B617-AD4D-2FA8-F43F-A3B190891277}"/>
          </ac:spMkLst>
        </pc:spChg>
      </pc:sldChg>
    </pc:docChg>
  </pc:docChgLst>
  <pc:docChgLst>
    <pc:chgData name="Jason Mandryk" userId="S::jason.mandryk@operationworld.org::69f238d9-e84d-44e5-aa58-b9aaca2cc301" providerId="AD" clId="Web-{4DEA2C93-F506-4A0F-036E-C34AA8C5D0E6}"/>
    <pc:docChg chg="modSld">
      <pc:chgData name="Jason Mandryk" userId="S::jason.mandryk@operationworld.org::69f238d9-e84d-44e5-aa58-b9aaca2cc301" providerId="AD" clId="Web-{4DEA2C93-F506-4A0F-036E-C34AA8C5D0E6}" dt="2025-02-15T08:11:01.753" v="59" actId="1076"/>
      <pc:docMkLst>
        <pc:docMk/>
      </pc:docMkLst>
      <pc:sldChg chg="modSp">
        <pc:chgData name="Jason Mandryk" userId="S::jason.mandryk@operationworld.org::69f238d9-e84d-44e5-aa58-b9aaca2cc301" providerId="AD" clId="Web-{4DEA2C93-F506-4A0F-036E-C34AA8C5D0E6}" dt="2025-02-15T07:55:09.387" v="1" actId="1076"/>
        <pc:sldMkLst>
          <pc:docMk/>
          <pc:sldMk cId="0" sldId="257"/>
        </pc:sldMkLst>
        <pc:picChg chg="mod">
          <ac:chgData name="Jason Mandryk" userId="S::jason.mandryk@operationworld.org::69f238d9-e84d-44e5-aa58-b9aaca2cc301" providerId="AD" clId="Web-{4DEA2C93-F506-4A0F-036E-C34AA8C5D0E6}" dt="2025-02-15T07:55:09.387" v="1" actId="1076"/>
          <ac:picMkLst>
            <pc:docMk/>
            <pc:sldMk cId="0" sldId="257"/>
            <ac:picMk id="2" creationId="{00000000-0000-0000-0000-000000000000}"/>
          </ac:picMkLst>
        </pc:picChg>
      </pc:sldChg>
      <pc:sldChg chg="modSp">
        <pc:chgData name="Jason Mandryk" userId="S::jason.mandryk@operationworld.org::69f238d9-e84d-44e5-aa58-b9aaca2cc301" providerId="AD" clId="Web-{4DEA2C93-F506-4A0F-036E-C34AA8C5D0E6}" dt="2025-02-15T08:11:01.753" v="59" actId="1076"/>
        <pc:sldMkLst>
          <pc:docMk/>
          <pc:sldMk cId="0" sldId="259"/>
        </pc:sldMkLst>
        <pc:spChg chg="mod">
          <ac:chgData name="Jason Mandryk" userId="S::jason.mandryk@operationworld.org::69f238d9-e84d-44e5-aa58-b9aaca2cc301" providerId="AD" clId="Web-{4DEA2C93-F506-4A0F-036E-C34AA8C5D0E6}" dt="2025-02-15T08:11:01.753" v="59" actId="1076"/>
          <ac:spMkLst>
            <pc:docMk/>
            <pc:sldMk cId="0" sldId="259"/>
            <ac:spMk id="2" creationId="{00000000-0000-0000-0000-000000000000}"/>
          </ac:spMkLst>
        </pc:spChg>
        <pc:spChg chg="mod">
          <ac:chgData name="Jason Mandryk" userId="S::jason.mandryk@operationworld.org::69f238d9-e84d-44e5-aa58-b9aaca2cc301" providerId="AD" clId="Web-{4DEA2C93-F506-4A0F-036E-C34AA8C5D0E6}" dt="2025-02-15T08:10:55.971" v="58" actId="1076"/>
          <ac:spMkLst>
            <pc:docMk/>
            <pc:sldMk cId="0" sldId="259"/>
            <ac:spMk id="3" creationId="{00000000-0000-0000-0000-000000000000}"/>
          </ac:spMkLst>
        </pc:spChg>
      </pc:sldChg>
    </pc:docChg>
  </pc:docChgLst>
  <pc:docChgLst>
    <pc:chgData name="John Friesen" userId="S::john.friesen@operationworld.org::9d3a757e-09a8-42a2-b315-fa47145d8ae5" providerId="AD" clId="Web-{FD40E825-0459-40EE-E7CA-07F33ADD7DEC}"/>
    <pc:docChg chg="modSld">
      <pc:chgData name="John Friesen" userId="S::john.friesen@operationworld.org::9d3a757e-09a8-42a2-b315-fa47145d8ae5" providerId="AD" clId="Web-{FD40E825-0459-40EE-E7CA-07F33ADD7DEC}" dt="2025-02-15T22:41:26.049" v="3"/>
      <pc:docMkLst>
        <pc:docMk/>
      </pc:docMkLst>
      <pc:sldChg chg="modSp">
        <pc:chgData name="John Friesen" userId="S::john.friesen@operationworld.org::9d3a757e-09a8-42a2-b315-fa47145d8ae5" providerId="AD" clId="Web-{FD40E825-0459-40EE-E7CA-07F33ADD7DEC}" dt="2025-02-15T22:41:26.049" v="3"/>
        <pc:sldMkLst>
          <pc:docMk/>
          <pc:sldMk cId="0" sldId="258"/>
        </pc:sldMkLst>
        <pc:graphicFrameChg chg="mod modGraphic">
          <ac:chgData name="John Friesen" userId="S::john.friesen@operationworld.org::9d3a757e-09a8-42a2-b315-fa47145d8ae5" providerId="AD" clId="Web-{FD40E825-0459-40EE-E7CA-07F33ADD7DEC}" dt="2025-02-15T22:41:26.049"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34000"/>
          <a:chOff x="285750" y="285750"/>
          <a:chExt cx="6191250" cy="5334000"/>
        </a:xfrm>
      </p:grpSpPr>
      <p:pic>
        <p:nvPicPr>
          <p:cNvPr id="2" name="Country Flag" descr="The country flag"/>
          <p:cNvPicPr>
            <a:picLocks noChangeAspect="1"/>
          </p:cNvPicPr>
          <p:nvPr/>
        </p:nvPicPr>
        <p:blipFill>
          <a:blip r:embed="rId3"/>
          <a:stretch>
            <a:fillRect/>
          </a:stretch>
        </p:blipFill>
        <p:spPr>
          <a:xfrm>
            <a:off x="913883" y="1524000"/>
            <a:ext cx="5715000" cy="3810000"/>
          </a:xfrm>
          <a:prstGeom prst="rect">
            <a:avLst/>
          </a:prstGeom>
          <a:noFill/>
        </p:spPr>
      </p:pic>
      <p:grpSp>
        <p:nvGrpSpPr>
          <p:cNvPr id="4" name="Group 3"/>
          <p:cNvGrpSpPr/>
          <p:nvPr/>
        </p:nvGrpSpPr>
        <p:grpSpPr>
          <a:xfrm>
            <a:off x="6630553" y="2705725"/>
            <a:ext cx="5179926" cy="1446550"/>
            <a:chOff x="6191250" y="2705725"/>
            <a:chExt cx="5179926" cy="1446550"/>
          </a:xfrm>
        </p:grpSpPr>
        <p:sp>
          <p:nvSpPr>
            <p:cNvPr id="5" name="TextBox 4"/>
            <p:cNvSpPr txBox="1"/>
            <p:nvPr/>
          </p:nvSpPr>
          <p:spPr>
            <a:xfrm>
              <a:off x="6191250" y="2705725"/>
              <a:ext cx="517992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69C3F"/>
                  </a:solidFill>
                  <a:latin typeface="Trebuchet MS"/>
                </a:rPr>
                <a:t>PRAYING FOR
</a:t>
              </a:r>
              <a:r>
                <a:rPr lang="en-US" sz="6000" u="none" strike="noStrike" cap="none" spc="0" dirty="0">
                  <a:solidFill>
                    <a:srgbClr val="369C3F"/>
                  </a:solidFill>
                  <a:latin typeface="Trebuchet MS"/>
                </a:rPr>
                <a:t>BURKINA FASO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320790"/>
            <a:chOff x="285750" y="285750"/>
            <a:chExt cx="6010275" cy="63207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85396945"/>
                </p:ext>
              </p:extLst>
            </p:nvPr>
          </p:nvGraphicFramePr>
          <p:xfrm>
            <a:off x="381000" y="857250"/>
            <a:ext cx="5819776" cy="57492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Ouagadougou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24,074,580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a:t>
                        </a:r>
                        <a:endParaRPr lang="en-US" dirty="0"/>
                      </a:p>
                      <a:p>
                        <a:pPr marL="0" marR="0" lvl="0" indent="0" algn="l">
                          <a:lnSpc>
                            <a:spcPct val="100000"/>
                          </a:lnSpc>
                          <a:spcBef>
                            <a:spcPts val="0"/>
                          </a:spcBef>
                          <a:spcAft>
                            <a:spcPts val="0"/>
                          </a:spcAft>
                          <a:buNone/>
                        </a:pPr>
                        <a:r>
                          <a:rPr lang="en-US" sz="2400" u="none" strike="noStrike" cap="none" spc="0" dirty="0">
                            <a:solidFill>
                              <a:srgbClr val="FFFFFF"/>
                            </a:solidFill>
                            <a:latin typeface="Verdana"/>
                          </a:rPr>
                          <a:t>Moore, Jula </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184/193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lvl="0" indent="0" algn="l">
                          <a:lnSpc>
                            <a:spcPct val="100000"/>
                          </a:lnSpc>
                          <a:spcBef>
                            <a:spcPts val="0"/>
                          </a:spcBef>
                          <a:spcAft>
                            <a:spcPts val="0"/>
                          </a:spcAft>
                          <a:buNone/>
                        </a:pPr>
                        <a:r>
                          <a:rPr lang="en-US" sz="2400" u="none" strike="noStrike" cap="none" spc="0" dirty="0">
                            <a:solidFill>
                              <a:srgbClr val="D6E7F5"/>
                            </a:solidFill>
                            <a:latin typeface="Verdana"/>
                          </a:rPr>
                          <a:t>Persecution Ranking:</a:t>
                        </a: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20/50</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224802391"/>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664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09" y="786134"/>
            <a:ext cx="10792218" cy="5964838"/>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rise – or arrival from elsewhere – </a:t>
            </a:r>
            <a:r>
              <a:rPr lang="en-US" sz="2800" u="none" strike="noStrike" cap="none" spc="0" dirty="0">
                <a:solidFill>
                  <a:srgbClr val="000000">
                    <a:alpha val="100000"/>
                  </a:srgbClr>
                </a:solidFill>
                <a:latin typeface="Trebuchet MS"/>
                <a:ea typeface="+mn-lt"/>
                <a:cs typeface="+mn-lt"/>
              </a:rPr>
              <a:t>of radical jihadist Muslim groups has brought </a:t>
            </a:r>
            <a:r>
              <a:rPr lang="en-US" sz="2800" dirty="0">
                <a:solidFill>
                  <a:srgbClr val="000000">
                    <a:alpha val="100000"/>
                  </a:srgbClr>
                </a:solidFill>
                <a:latin typeface="Trebuchet MS"/>
                <a:ea typeface="+mn-lt"/>
                <a:cs typeface="+mn-lt"/>
              </a:rPr>
              <a:t>death and </a:t>
            </a:r>
            <a:r>
              <a:rPr lang="en-US" sz="2800" u="none" strike="noStrike" cap="none" spc="0" dirty="0">
                <a:solidFill>
                  <a:srgbClr val="000000">
                    <a:alpha val="100000"/>
                  </a:srgbClr>
                </a:solidFill>
                <a:latin typeface="Trebuchet MS"/>
                <a:ea typeface="+mn-lt"/>
                <a:cs typeface="+mn-lt"/>
              </a:rPr>
              <a:t>great turmoil </a:t>
            </a:r>
            <a:r>
              <a:rPr lang="en-US" sz="2800" dirty="0">
                <a:solidFill>
                  <a:srgbClr val="000000">
                    <a:alpha val="100000"/>
                  </a:srgbClr>
                </a:solidFill>
                <a:latin typeface="Trebuchet MS"/>
                <a:ea typeface="+mn-lt"/>
                <a:cs typeface="+mn-lt"/>
              </a:rPr>
              <a:t>to</a:t>
            </a:r>
            <a:r>
              <a:rPr lang="en-US" sz="2800" u="none" strike="noStrike" cap="none" spc="0" dirty="0">
                <a:solidFill>
                  <a:srgbClr val="000000">
                    <a:alpha val="100000"/>
                  </a:srgbClr>
                </a:solidFill>
                <a:latin typeface="Trebuchet MS"/>
                <a:ea typeface="+mn-lt"/>
                <a:cs typeface="+mn-lt"/>
              </a:rPr>
              <a:t> Burkina Faso. </a:t>
            </a:r>
            <a:r>
              <a:rPr lang="en-US" sz="2800" dirty="0">
                <a:solidFill>
                  <a:srgbClr val="000000">
                    <a:alpha val="100000"/>
                  </a:srgbClr>
                </a:solidFill>
                <a:latin typeface="Trebuchet MS"/>
                <a:ea typeface="+mn-lt"/>
                <a:cs typeface="+mn-lt"/>
              </a:rPr>
              <a:t>Over 10,000 people were killed and at least 2 million displaced. </a:t>
            </a:r>
            <a:r>
              <a:rPr lang="en-US" sz="2800" u="none" strike="noStrike" cap="none" spc="0" dirty="0">
                <a:solidFill>
                  <a:srgbClr val="000000">
                    <a:alpha val="100000"/>
                  </a:srgbClr>
                </a:solidFill>
                <a:latin typeface="Trebuchet MS"/>
                <a:ea typeface="+mn-lt"/>
                <a:cs typeface="+mn-lt"/>
              </a:rPr>
              <a:t>These attacks, </a:t>
            </a:r>
            <a:r>
              <a:rPr lang="en-US" sz="2800" dirty="0">
                <a:solidFill>
                  <a:srgbClr val="000000">
                    <a:alpha val="100000"/>
                  </a:srgbClr>
                </a:solidFill>
                <a:latin typeface="Trebuchet MS"/>
                <a:ea typeface="+mn-lt"/>
                <a:cs typeface="+mn-lt"/>
              </a:rPr>
              <a:t>combined with</a:t>
            </a:r>
            <a:r>
              <a:rPr lang="en-US" sz="2800" u="none" strike="noStrike" cap="none" spc="0" dirty="0">
                <a:solidFill>
                  <a:srgbClr val="000000">
                    <a:alpha val="100000"/>
                  </a:srgbClr>
                </a:solidFill>
                <a:latin typeface="Trebuchet MS"/>
                <a:ea typeface="+mn-lt"/>
                <a:cs typeface="+mn-lt"/>
              </a:rPr>
              <a:t> existing ethnic tensions, rebel groups, and political instability, led to two military coups in 2022</a:t>
            </a:r>
            <a:r>
              <a:rPr lang="en-US" sz="2800" dirty="0">
                <a:solidFill>
                  <a:srgbClr val="000000">
                    <a:alpha val="100000"/>
                  </a:srgbClr>
                </a:solidFill>
                <a:latin typeface="Trebuchet MS"/>
                <a:ea typeface="+mn-lt"/>
                <a:cs typeface="+mn-lt"/>
              </a:rPr>
              <a:t>. In December 2024, the military ruler dissolved the entire government. Burkina Faso is seen as a strategic key in the region. Violence here </a:t>
            </a:r>
            <a:r>
              <a:rPr lang="en-US" sz="2800" u="none" strike="noStrike" cap="none" spc="0" dirty="0">
                <a:solidFill>
                  <a:srgbClr val="000000">
                    <a:alpha val="100000"/>
                  </a:srgbClr>
                </a:solidFill>
                <a:latin typeface="Trebuchet MS"/>
                <a:ea typeface="+mn-lt"/>
                <a:cs typeface="+mn-lt"/>
              </a:rPr>
              <a:t>could</a:t>
            </a:r>
            <a:r>
              <a:rPr lang="en-US" sz="2800" dirty="0">
                <a:solidFill>
                  <a:srgbClr val="000000">
                    <a:alpha val="100000"/>
                  </a:srgbClr>
                </a:solidFill>
                <a:latin typeface="Trebuchet MS"/>
                <a:ea typeface="+mn-lt"/>
                <a:cs typeface="+mn-lt"/>
              </a:rPr>
              <a:t> easily spill over into the</a:t>
            </a:r>
            <a:r>
              <a:rPr lang="en-US" sz="2800" u="none" strike="noStrike" cap="none" spc="0" dirty="0">
                <a:solidFill>
                  <a:srgbClr val="000000">
                    <a:alpha val="100000"/>
                  </a:srgbClr>
                </a:solidFill>
                <a:latin typeface="Trebuchet MS"/>
                <a:ea typeface="+mn-lt"/>
                <a:cs typeface="+mn-lt"/>
              </a:rPr>
              <a:t> whole Sahel region. Pray for God to restrain those with wicked</a:t>
            </a:r>
            <a:r>
              <a:rPr lang="en-US" sz="2800" dirty="0">
                <a:solidFill>
                  <a:srgbClr val="000000">
                    <a:alpha val="100000"/>
                  </a:srgbClr>
                </a:solidFill>
                <a:latin typeface="Trebuchet MS"/>
                <a:ea typeface="+mn-lt"/>
                <a:cs typeface="+mn-lt"/>
              </a:rPr>
              <a:t> ambitions and </a:t>
            </a:r>
            <a:r>
              <a:rPr lang="en-US" sz="2800" u="none" strike="noStrike" cap="none" spc="0" dirty="0">
                <a:solidFill>
                  <a:srgbClr val="000000">
                    <a:alpha val="100000"/>
                  </a:srgbClr>
                </a:solidFill>
                <a:latin typeface="Trebuchet MS"/>
                <a:ea typeface="+mn-lt"/>
                <a:cs typeface="+mn-lt"/>
              </a:rPr>
              <a:t>intentions. Pray for wisdom and courage for the </a:t>
            </a:r>
            <a:r>
              <a:rPr lang="en-US" sz="2800" dirty="0">
                <a:solidFill>
                  <a:srgbClr val="000000">
                    <a:alpha val="100000"/>
                  </a:srgbClr>
                </a:solidFill>
                <a:latin typeface="Trebuchet MS"/>
                <a:ea typeface="+mn-lt"/>
                <a:cs typeface="+mn-lt"/>
              </a:rPr>
              <a:t>nation’s </a:t>
            </a:r>
            <a:r>
              <a:rPr lang="en-US" sz="2800" u="none" strike="noStrike" cap="none" spc="0" dirty="0">
                <a:solidFill>
                  <a:srgbClr val="000000">
                    <a:alpha val="100000"/>
                  </a:srgbClr>
                </a:solidFill>
                <a:latin typeface="Trebuchet MS"/>
                <a:ea typeface="+mn-lt"/>
                <a:cs typeface="+mn-lt"/>
              </a:rPr>
              <a:t>leaders</a:t>
            </a:r>
            <a:r>
              <a:rPr lang="en-US" sz="2800" dirty="0">
                <a:solidFill>
                  <a:srgbClr val="000000">
                    <a:alpha val="100000"/>
                  </a:srgbClr>
                </a:solidFill>
                <a:latin typeface="Trebuchet MS"/>
                <a:ea typeface="+mn-lt"/>
                <a:cs typeface="+mn-lt"/>
              </a:rPr>
              <a:t>,</a:t>
            </a:r>
            <a:r>
              <a:rPr lang="en-US" sz="2800" u="none" strike="noStrike" cap="none" spc="0" dirty="0">
                <a:solidFill>
                  <a:srgbClr val="000000">
                    <a:alpha val="100000"/>
                  </a:srgbClr>
                </a:solidFill>
                <a:latin typeface="Trebuchet MS"/>
                <a:ea typeface="+mn-lt"/>
                <a:cs typeface="+mn-lt"/>
              </a:rPr>
              <a:t> and </a:t>
            </a:r>
            <a:r>
              <a:rPr lang="en-US" sz="2800" dirty="0">
                <a:solidFill>
                  <a:srgbClr val="000000">
                    <a:alpha val="100000"/>
                  </a:srgbClr>
                </a:solidFill>
                <a:latin typeface="Trebuchet MS"/>
                <a:ea typeface="+mn-lt"/>
                <a:cs typeface="+mn-lt"/>
              </a:rPr>
              <a:t>for </a:t>
            </a:r>
            <a:r>
              <a:rPr lang="en-US" sz="2800" u="none" strike="noStrike" cap="none" spc="0" dirty="0">
                <a:solidFill>
                  <a:srgbClr val="000000">
                    <a:alpha val="100000"/>
                  </a:srgbClr>
                </a:solidFill>
                <a:latin typeface="Trebuchet MS"/>
                <a:ea typeface="+mn-lt"/>
                <a:cs typeface="+mn-lt"/>
              </a:rPr>
              <a:t>faith and fearless love for Christians in this land.</a:t>
            </a:r>
            <a:endParaRPr lang="en-US" sz="2800"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power of the spirit world has not been broken. Some people say that the population is "50% Muslim, 20% Christian, and 100% animist"! Idols, charms, and secret societies have more control in Burkina Faso than in most West African countries. The occult shows its power even in some churches. The strongest animist groups live in the west and southwest. Pray for the risen Christ to demonstrate His power and set many free. Pray for Christians to demonstrate the power and authority of the name of Jesus and to live out holy, blameless lives in His name.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CE5514A6-08CA-6FDD-07AE-BBF1FF914D44}"/>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Props1.xml><?xml version="1.0" encoding="utf-8"?>
<ds:datastoreItem xmlns:ds="http://schemas.openxmlformats.org/officeDocument/2006/customXml" ds:itemID="{C13F71F5-0DA7-4CB2-858E-066760695570}"/>
</file>

<file path=customXml/itemProps2.xml><?xml version="1.0" encoding="utf-8"?>
<ds:datastoreItem xmlns:ds="http://schemas.openxmlformats.org/officeDocument/2006/customXml" ds:itemID="{4A2C17D8-14F4-4801-B502-03A31585A881}">
  <ds:schemaRefs>
    <ds:schemaRef ds:uri="http://schemas.microsoft.com/sharepoint/v3/contenttype/forms"/>
  </ds:schemaRefs>
</ds:datastoreItem>
</file>

<file path=customXml/itemProps3.xml><?xml version="1.0" encoding="utf-8"?>
<ds:datastoreItem xmlns:ds="http://schemas.openxmlformats.org/officeDocument/2006/customXml" ds:itemID="{1CFCE58C-27B3-4C17-B7F0-6E5EFCF4EAB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97</cp:revision>
  <dcterms:created xsi:type="dcterms:W3CDTF">2024-12-17T23:28:44Z</dcterms:created>
  <dcterms:modified xsi:type="dcterms:W3CDTF">2025-02-15T22:41:36Z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