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B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795FA-6783-9C19-8881-B644B9C16A13}" v="21" dt="2025-02-15T01:31:22.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9551BC4B-701F-F234-2916-671ED3C1982D}"/>
    <pc:docChg chg="modSld">
      <pc:chgData name="Cathy Friesen" userId="S::cathy.friesen@operationworld.org::4b911d97-c06d-45ce-a5f8-d43e0fc64acb" providerId="AD" clId="Web-{9551BC4B-701F-F234-2916-671ED3C1982D}" dt="2025-01-04T02:14:18.357" v="1" actId="20577"/>
      <pc:docMkLst>
        <pc:docMk/>
      </pc:docMkLst>
      <pc:sldChg chg="modSp">
        <pc:chgData name="Cathy Friesen" userId="S::cathy.friesen@operationworld.org::4b911d97-c06d-45ce-a5f8-d43e0fc64acb" providerId="AD" clId="Web-{9551BC4B-701F-F234-2916-671ED3C1982D}" dt="2025-01-04T02:14:18.357" v="1" actId="20577"/>
        <pc:sldMkLst>
          <pc:docMk/>
          <pc:sldMk cId="0" sldId="257"/>
        </pc:sldMkLst>
        <pc:spChg chg="mod">
          <ac:chgData name="Cathy Friesen" userId="S::cathy.friesen@operationworld.org::4b911d97-c06d-45ce-a5f8-d43e0fc64acb" providerId="AD" clId="Web-{9551BC4B-701F-F234-2916-671ED3C1982D}" dt="2025-01-04T02:14:18.357"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8EB29B53-B6B0-F367-7C89-9DE115DF1392}"/>
    <pc:docChg chg="modSld">
      <pc:chgData name="John Friesen" userId="S::john.friesen@operationworld.org::9d3a757e-09a8-42a2-b315-fa47145d8ae5" providerId="AD" clId="Web-{8EB29B53-B6B0-F367-7C89-9DE115DF1392}" dt="2025-01-31T00:36:03.513" v="3"/>
      <pc:docMkLst>
        <pc:docMk/>
      </pc:docMkLst>
      <pc:sldChg chg="modSp">
        <pc:chgData name="John Friesen" userId="S::john.friesen@operationworld.org::9d3a757e-09a8-42a2-b315-fa47145d8ae5" providerId="AD" clId="Web-{8EB29B53-B6B0-F367-7C89-9DE115DF1392}" dt="2025-01-31T00:36:03.513" v="3"/>
        <pc:sldMkLst>
          <pc:docMk/>
          <pc:sldMk cId="0" sldId="258"/>
        </pc:sldMkLst>
        <pc:graphicFrameChg chg="modGraphic">
          <ac:chgData name="John Friesen" userId="S::john.friesen@operationworld.org::9d3a757e-09a8-42a2-b315-fa47145d8ae5" providerId="AD" clId="Web-{8EB29B53-B6B0-F367-7C89-9DE115DF1392}" dt="2025-01-31T00:36:03.513"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5F825C7D-3BB1-AFE4-3350-49538EC02EBD}"/>
    <pc:docChg chg="modSld">
      <pc:chgData name="Cathy Friesen" userId="S::cathy.friesen@operationworld.org::4b911d97-c06d-45ce-a5f8-d43e0fc64acb" providerId="AD" clId="Web-{5F825C7D-3BB1-AFE4-3350-49538EC02EBD}" dt="2025-02-12T13:57:35.243" v="7"/>
      <pc:docMkLst>
        <pc:docMk/>
      </pc:docMkLst>
      <pc:sldChg chg="addSp modSp">
        <pc:chgData name="Cathy Friesen" userId="S::cathy.friesen@operationworld.org::4b911d97-c06d-45ce-a5f8-d43e0fc64acb" providerId="AD" clId="Web-{5F825C7D-3BB1-AFE4-3350-49538EC02EBD}" dt="2025-02-12T13:57:35.243" v="7"/>
        <pc:sldMkLst>
          <pc:docMk/>
          <pc:sldMk cId="0" sldId="259"/>
        </pc:sldMkLst>
        <pc:spChg chg="mod">
          <ac:chgData name="Cathy Friesen" userId="S::cathy.friesen@operationworld.org::4b911d97-c06d-45ce-a5f8-d43e0fc64acb" providerId="AD" clId="Web-{5F825C7D-3BB1-AFE4-3350-49538EC02EBD}" dt="2025-02-12T13:57:35.008" v="6" actId="20577"/>
          <ac:spMkLst>
            <pc:docMk/>
            <pc:sldMk cId="0" sldId="259"/>
            <ac:spMk id="3" creationId="{00000000-0000-0000-0000-000000000000}"/>
          </ac:spMkLst>
        </pc:spChg>
        <pc:spChg chg="add">
          <ac:chgData name="Cathy Friesen" userId="S::cathy.friesen@operationworld.org::4b911d97-c06d-45ce-a5f8-d43e0fc64acb" providerId="AD" clId="Web-{5F825C7D-3BB1-AFE4-3350-49538EC02EBD}" dt="2025-02-12T13:57:35.243" v="7"/>
          <ac:spMkLst>
            <pc:docMk/>
            <pc:sldMk cId="0" sldId="259"/>
            <ac:spMk id="4" creationId="{9CB5B617-AD4D-2FA8-F43F-A3B190891277}"/>
          </ac:spMkLst>
        </pc:spChg>
      </pc:sldChg>
    </pc:docChg>
  </pc:docChgLst>
  <pc:docChgLst>
    <pc:chgData name="John Friesen" userId="S::john.friesen@operationworld.org::9d3a757e-09a8-42a2-b315-fa47145d8ae5" providerId="AD" clId="Web-{0C4795FA-6783-9C19-8881-B644B9C16A13}"/>
    <pc:docChg chg="modSld">
      <pc:chgData name="John Friesen" userId="S::john.friesen@operationworld.org::9d3a757e-09a8-42a2-b315-fa47145d8ae5" providerId="AD" clId="Web-{0C4795FA-6783-9C19-8881-B644B9C16A13}" dt="2025-02-15T01:31:22.194" v="18" actId="1076"/>
      <pc:docMkLst>
        <pc:docMk/>
      </pc:docMkLst>
      <pc:sldChg chg="modSp">
        <pc:chgData name="John Friesen" userId="S::john.friesen@operationworld.org::9d3a757e-09a8-42a2-b315-fa47145d8ae5" providerId="AD" clId="Web-{0C4795FA-6783-9C19-8881-B644B9C16A13}" dt="2025-02-15T01:29:59.488" v="2" actId="1076"/>
        <pc:sldMkLst>
          <pc:docMk/>
          <pc:sldMk cId="0" sldId="257"/>
        </pc:sldMkLst>
        <pc:spChg chg="mod">
          <ac:chgData name="John Friesen" userId="S::john.friesen@operationworld.org::9d3a757e-09a8-42a2-b315-fa47145d8ae5" providerId="AD" clId="Web-{0C4795FA-6783-9C19-8881-B644B9C16A13}" dt="2025-02-15T01:29:49.690" v="0" actId="14100"/>
          <ac:spMkLst>
            <pc:docMk/>
            <pc:sldMk cId="0" sldId="257"/>
            <ac:spMk id="5" creationId="{00000000-0000-0000-0000-000000000000}"/>
          </ac:spMkLst>
        </pc:spChg>
        <pc:grpChg chg="mod">
          <ac:chgData name="John Friesen" userId="S::john.friesen@operationworld.org::9d3a757e-09a8-42a2-b315-fa47145d8ae5" providerId="AD" clId="Web-{0C4795FA-6783-9C19-8881-B644B9C16A13}" dt="2025-02-15T01:29:59.488" v="2" actId="1076"/>
          <ac:grpSpMkLst>
            <pc:docMk/>
            <pc:sldMk cId="0" sldId="257"/>
            <ac:grpSpMk id="4" creationId="{00000000-0000-0000-0000-000000000000}"/>
          </ac:grpSpMkLst>
        </pc:grpChg>
        <pc:picChg chg="mod">
          <ac:chgData name="John Friesen" userId="S::john.friesen@operationworld.org::9d3a757e-09a8-42a2-b315-fa47145d8ae5" providerId="AD" clId="Web-{0C4795FA-6783-9C19-8881-B644B9C16A13}" dt="2025-02-15T01:29:59.488" v="1" actId="1076"/>
          <ac:picMkLst>
            <pc:docMk/>
            <pc:sldMk cId="0" sldId="257"/>
            <ac:picMk id="2" creationId="{00000000-0000-0000-0000-000000000000}"/>
          </ac:picMkLst>
        </pc:picChg>
      </pc:sldChg>
      <pc:sldChg chg="modSp">
        <pc:chgData name="John Friesen" userId="S::john.friesen@operationworld.org::9d3a757e-09a8-42a2-b315-fa47145d8ae5" providerId="AD" clId="Web-{0C4795FA-6783-9C19-8881-B644B9C16A13}" dt="2025-02-15T01:30:51.865" v="17"/>
        <pc:sldMkLst>
          <pc:docMk/>
          <pc:sldMk cId="0" sldId="258"/>
        </pc:sldMkLst>
        <pc:graphicFrameChg chg="mod modGraphic">
          <ac:chgData name="John Friesen" userId="S::john.friesen@operationworld.org::9d3a757e-09a8-42a2-b315-fa47145d8ae5" providerId="AD" clId="Web-{0C4795FA-6783-9C19-8881-B644B9C16A13}" dt="2025-02-15T01:30:51.865" v="17"/>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0C4795FA-6783-9C19-8881-B644B9C16A13}" dt="2025-02-15T01:31:22.194" v="18" actId="1076"/>
        <pc:sldMkLst>
          <pc:docMk/>
          <pc:sldMk cId="0" sldId="259"/>
        </pc:sldMkLst>
        <pc:spChg chg="mod">
          <ac:chgData name="John Friesen" userId="S::john.friesen@operationworld.org::9d3a757e-09a8-42a2-b315-fa47145d8ae5" providerId="AD" clId="Web-{0C4795FA-6783-9C19-8881-B644B9C16A13}" dt="2025-02-15T01:31:22.194" v="18"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1188626" y="1701963"/>
            <a:ext cx="5715000" cy="3429000"/>
          </a:xfrm>
          <a:prstGeom prst="rect">
            <a:avLst/>
          </a:prstGeom>
          <a:noFill/>
        </p:spPr>
      </p:pic>
      <p:grpSp>
        <p:nvGrpSpPr>
          <p:cNvPr id="4" name="Group 3"/>
          <p:cNvGrpSpPr/>
          <p:nvPr/>
        </p:nvGrpSpPr>
        <p:grpSpPr>
          <a:xfrm>
            <a:off x="7018887" y="2693188"/>
            <a:ext cx="3683529" cy="1446550"/>
            <a:chOff x="6116011" y="2705725"/>
            <a:chExt cx="3683529" cy="1446550"/>
          </a:xfrm>
        </p:grpSpPr>
        <p:sp>
          <p:nvSpPr>
            <p:cNvPr id="5" name="TextBox 4"/>
            <p:cNvSpPr txBox="1"/>
            <p:nvPr/>
          </p:nvSpPr>
          <p:spPr>
            <a:xfrm>
              <a:off x="6116011" y="2705725"/>
              <a:ext cx="368352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81B0F"/>
                  </a:solidFill>
                  <a:latin typeface="Trebuchet MS"/>
                </a:rPr>
                <a:t>PRAYING FOR
</a:t>
              </a:r>
              <a:r>
                <a:rPr lang="en-US" sz="6000" u="none" strike="noStrike" cap="none" spc="0" dirty="0">
                  <a:solidFill>
                    <a:srgbClr val="C81B0F"/>
                  </a:solidFill>
                  <a:latin typeface="Trebuchet MS"/>
                </a:rPr>
                <a:t>BULGARIA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966102972"/>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Sofia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6,714,560</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Bulgarian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Bulgaria suffered under Communist rule from 1947 to 1989, and troubles remain. Corruption, crime networks, and poverty affect many lives. Abortion, while less than in the past, is still widespread, and divorce is common. The populace continues to age even as its overall numbers have been steadily declining since 1986. Many young people leave Bulgaria (one of the poorest EU countries) to find work and opportunity in other nations. Pray for the Church to demonstrate God's love in this country where racial tensions are strong and hope is rare.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005"/>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C31D5137-4CB5-49DA-A417-B174AAF561A4}"/>
</file>

<file path=customXml/itemProps2.xml><?xml version="1.0" encoding="utf-8"?>
<ds:datastoreItem xmlns:ds="http://schemas.openxmlformats.org/officeDocument/2006/customXml" ds:itemID="{8FD85959-5996-44E5-B757-3BB8A58A74F3}">
  <ds:schemaRefs>
    <ds:schemaRef ds:uri="http://schemas.microsoft.com/sharepoint/v3/contenttype/forms"/>
  </ds:schemaRefs>
</ds:datastoreItem>
</file>

<file path=customXml/itemProps3.xml><?xml version="1.0" encoding="utf-8"?>
<ds:datastoreItem xmlns:ds="http://schemas.openxmlformats.org/officeDocument/2006/customXml" ds:itemID="{E921832B-C455-453E-B77B-00747ED7B7A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21</cp:revision>
  <dcterms:created xsi:type="dcterms:W3CDTF">2024-12-17T23:28:44Z</dcterms:created>
  <dcterms:modified xsi:type="dcterms:W3CDTF">2025-02-15T01:31:31Z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