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4DE5F-BD07-DD5B-511D-7EEDC993457E}" v="5" dt="2025-02-15T17:42:54.773"/>
    <p1510:client id="{D518C15E-8A46-29DC-561A-B1BE675668BD}" v="238" dt="2025-02-15T04:58:45.571"/>
    <p1510:client id="{E3C80528-6580-3ED3-2E5B-C4A14AD35D8B}" v="13" dt="2025-02-15T22:19:46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E3C80528-6580-3ED3-2E5B-C4A14AD35D8B}"/>
    <pc:docChg chg="modSld">
      <pc:chgData name="John Friesen" userId="S::john.friesen@operationworld.org::9d3a757e-09a8-42a2-b315-fa47145d8ae5" providerId="AD" clId="Web-{E3C80528-6580-3ED3-2E5B-C4A14AD35D8B}" dt="2025-02-15T22:19:44.827" v="10"/>
      <pc:docMkLst>
        <pc:docMk/>
      </pc:docMkLst>
      <pc:sldChg chg="modSp">
        <pc:chgData name="John Friesen" userId="S::john.friesen@operationworld.org::9d3a757e-09a8-42a2-b315-fa47145d8ae5" providerId="AD" clId="Web-{E3C80528-6580-3ED3-2E5B-C4A14AD35D8B}" dt="2025-02-15T22:19:44.827" v="10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E3C80528-6580-3ED3-2E5B-C4A14AD35D8B}" dt="2025-02-15T22:19:44.827" v="10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D3236FE4-7CFB-9584-1A3B-4443FF0B9C2B}"/>
    <pc:docChg chg="modSld">
      <pc:chgData name="John Friesen" userId="S::john.friesen@operationworld.org::9d3a757e-09a8-42a2-b315-fa47145d8ae5" providerId="AD" clId="Web-{D3236FE4-7CFB-9584-1A3B-4443FF0B9C2B}" dt="2025-01-31T00:35:05.435" v="6"/>
      <pc:docMkLst>
        <pc:docMk/>
      </pc:docMkLst>
      <pc:sldChg chg="modSp">
        <pc:chgData name="John Friesen" userId="S::john.friesen@operationworld.org::9d3a757e-09a8-42a2-b315-fa47145d8ae5" providerId="AD" clId="Web-{D3236FE4-7CFB-9584-1A3B-4443FF0B9C2B}" dt="2025-01-31T00:35:05.435" v="6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D3236FE4-7CFB-9584-1A3B-4443FF0B9C2B}" dt="2025-01-31T00:35:05.435" v="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D518C15E-8A46-29DC-561A-B1BE675668BD}"/>
    <pc:docChg chg="modSld">
      <pc:chgData name="Cathy Friesen" userId="S::cathy.friesen@operationworld.org::4b911d97-c06d-45ce-a5f8-d43e0fc64acb" providerId="AD" clId="Web-{D518C15E-8A46-29DC-561A-B1BE675668BD}" dt="2025-02-15T04:58:45.571" v="126" actId="1076"/>
      <pc:docMkLst>
        <pc:docMk/>
      </pc:docMkLst>
      <pc:sldChg chg="modSp">
        <pc:chgData name="Cathy Friesen" userId="S::cathy.friesen@operationworld.org::4b911d97-c06d-45ce-a5f8-d43e0fc64acb" providerId="AD" clId="Web-{D518C15E-8A46-29DC-561A-B1BE675668BD}" dt="2025-02-15T04:58:45.571" v="126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518C15E-8A46-29DC-561A-B1BE675668BD}" dt="2025-02-15T04:58:39.743" v="124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D518C15E-8A46-29DC-561A-B1BE675668BD}" dt="2025-02-15T04:58:45.571" v="126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D518C15E-8A46-29DC-561A-B1BE675668BD}" dt="2025-02-15T04:58:45.556" v="125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Cathy Friesen" userId="S::cathy.friesen@operationworld.org::4b911d97-c06d-45ce-a5f8-d43e0fc64acb" providerId="AD" clId="Web-{D518C15E-8A46-29DC-561A-B1BE675668BD}" dt="2025-02-15T04:58:32.274" v="123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D518C15E-8A46-29DC-561A-B1BE675668BD}" dt="2025-02-15T04:58:20.883" v="122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Cathy Friesen" userId="S::cathy.friesen@operationworld.org::4b911d97-c06d-45ce-a5f8-d43e0fc64acb" providerId="AD" clId="Web-{D518C15E-8A46-29DC-561A-B1BE675668BD}" dt="2025-02-15T04:58:32.274" v="123" actId="14100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clId="Web-{5314DE5F-BD07-DD5B-511D-7EEDC993457E}"/>
    <pc:docChg chg="modSld">
      <pc:chgData name="" userId="" providerId="" clId="Web-{5314DE5F-BD07-DD5B-511D-7EEDC993457E}" dt="2025-02-15T17:42:54.773" v="3" actId="1076"/>
      <pc:docMkLst>
        <pc:docMk/>
      </pc:docMkLst>
      <pc:sldChg chg="modSp">
        <pc:chgData name="" userId="" providerId="" clId="Web-{5314DE5F-BD07-DD5B-511D-7EEDC993457E}" dt="2025-02-15T17:42:54.773" v="3" actId="1076"/>
        <pc:sldMkLst>
          <pc:docMk/>
          <pc:sldMk cId="0" sldId="257"/>
        </pc:sldMkLst>
        <pc:spChg chg="mod">
          <ac:chgData name="" userId="" providerId="" clId="Web-{5314DE5F-BD07-DD5B-511D-7EEDC993457E}" dt="2025-02-15T17:42:48.819" v="2" actId="20577"/>
          <ac:spMkLst>
            <pc:docMk/>
            <pc:sldMk cId="0" sldId="257"/>
            <ac:spMk id="5" creationId="{00000000-0000-0000-0000-000000000000}"/>
          </ac:spMkLst>
        </pc:spChg>
        <pc:picChg chg="mod">
          <ac:chgData name="" userId="" providerId="" clId="Web-{5314DE5F-BD07-DD5B-511D-7EEDC993457E}" dt="2025-02-15T17:42:54.773" v="3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5321E061-CC30-ABC4-97F5-3DEACEBCC29C}"/>
    <pc:docChg chg="modSld">
      <pc:chgData name="Cathy Friesen" userId="S::cathy.friesen@operationworld.org::4b911d97-c06d-45ce-a5f8-d43e0fc64acb" providerId="AD" clId="Web-{5321E061-CC30-ABC4-97F5-3DEACEBCC29C}" dt="2025-01-04T02:13:50.264" v="1" actId="20577"/>
      <pc:docMkLst>
        <pc:docMk/>
      </pc:docMkLst>
      <pc:sldChg chg="modSp">
        <pc:chgData name="Cathy Friesen" userId="S::cathy.friesen@operationworld.org::4b911d97-c06d-45ce-a5f8-d43e0fc64acb" providerId="AD" clId="Web-{5321E061-CC30-ABC4-97F5-3DEACEBCC29C}" dt="2025-01-04T02:13:50.26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321E061-CC30-ABC4-97F5-3DEACEBCC29C}" dt="2025-01-04T02:13:50.26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9" y="1904334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86657" y="2551837"/>
            <a:ext cx="3479949" cy="1754326"/>
            <a:chOff x="6191250" y="2551837"/>
            <a:chExt cx="3479949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551837"/>
              <a:ext cx="3479949" cy="175432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7200" u="none" strike="noStrike" cap="none" spc="0" dirty="0">
                  <a:solidFill>
                    <a:srgbClr val="000000"/>
                  </a:solidFill>
                  <a:latin typeface="Trebuchet MS"/>
                </a:rPr>
                <a:t>BRUNEI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78830"/>
            <a:chOff x="285750" y="285750"/>
            <a:chExt cx="6010275" cy="587883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871014765"/>
                </p:ext>
              </p:extLst>
            </p:nvPr>
          </p:nvGraphicFramePr>
          <p:xfrm>
            <a:off x="381000" y="857250"/>
            <a:ext cx="5819776" cy="530733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Bandar Seri Begawan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466,331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Malay. English widely used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Muslim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65.3 %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Persecution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48/50</a:t>
                        </a:r>
                        <a:endParaRPr lang="en-US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153" y="947059"/>
            <a:ext cx="11392611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Islam dominates life in Brunei.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Bruneians </a:t>
            </a:r>
            <a:r>
              <a:rPr lang="en-US" sz="280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practise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conservative, but not radical, Islam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Pressure results in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Islam converts from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tribal and Chinese minorities.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Though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constitution guarantees religious freedom,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it is illegal to evangelize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for a Muslim to convert to another religion. Government agents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often secretly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monitor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other religious groups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Sultan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considered the world's 2nd wealthiest royal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established a world-class university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aims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smoothly transfer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rule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to the crown prince.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Pray for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converts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to Christ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from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royal family. Pray for spiritual openness and religious freedom.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64500" y="6195369"/>
            <a:ext cx="885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399F52DC-F88F-495F-84A9-E02B0BC8A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B10D-78E2-4927-AAA6-EB8A9409955D}"/>
</file>

<file path=customXml/itemProps3.xml><?xml version="1.0" encoding="utf-8"?>
<ds:datastoreItem xmlns:ds="http://schemas.openxmlformats.org/officeDocument/2006/customXml" ds:itemID="{D061C6BD-63A6-46A5-A7FD-681E6092AFF7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87</cp:revision>
  <dcterms:created xsi:type="dcterms:W3CDTF">2024-12-17T23:28:43Z</dcterms:created>
  <dcterms:modified xsi:type="dcterms:W3CDTF">2025-02-15T22:19:54Z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