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F629F-F7E9-92CA-C66C-43FE2A77C81E}" v="20" dt="2025-02-15T00:36:43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0ABF629F-F7E9-92CA-C66C-43FE2A77C81E}"/>
    <pc:docChg chg="modSld">
      <pc:chgData name="John Friesen" userId="S::john.friesen@operationworld.org::9d3a757e-09a8-42a2-b315-fa47145d8ae5" providerId="AD" clId="Web-{0ABF629F-F7E9-92CA-C66C-43FE2A77C81E}" dt="2025-02-15T00:36:24.149" v="17"/>
      <pc:docMkLst>
        <pc:docMk/>
      </pc:docMkLst>
      <pc:sldChg chg="modSp">
        <pc:chgData name="John Friesen" userId="S::john.friesen@operationworld.org::9d3a757e-09a8-42a2-b315-fa47145d8ae5" providerId="AD" clId="Web-{0ABF629F-F7E9-92CA-C66C-43FE2A77C81E}" dt="2025-02-15T00:35:30.866" v="1" actId="1076"/>
        <pc:sldMkLst>
          <pc:docMk/>
          <pc:sldMk cId="0" sldId="257"/>
        </pc:sldMkLst>
        <pc:grpChg chg="mod">
          <ac:chgData name="John Friesen" userId="S::john.friesen@operationworld.org::9d3a757e-09a8-42a2-b315-fa47145d8ae5" providerId="AD" clId="Web-{0ABF629F-F7E9-92CA-C66C-43FE2A77C81E}" dt="2025-02-15T00:35:30.866" v="1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0ABF629F-F7E9-92CA-C66C-43FE2A77C81E}" dt="2025-02-15T00:35:30.866" v="0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0ABF629F-F7E9-92CA-C66C-43FE2A77C81E}" dt="2025-02-15T00:36:24.149" v="17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0ABF629F-F7E9-92CA-C66C-43FE2A77C81E}" dt="2025-02-15T00:36:24.149" v="1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EEC7200F-C1DA-0CD9-5677-6D3E85CF8F92}"/>
    <pc:docChg chg="modSld">
      <pc:chgData name="Cathy Friesen" userId="S::cathy.friesen@operationworld.org::4b911d97-c06d-45ce-a5f8-d43e0fc64acb" providerId="AD" clId="Web-{EEC7200F-C1DA-0CD9-5677-6D3E85CF8F92}" dt="2025-01-04T02:13:25.390" v="1" actId="20577"/>
      <pc:docMkLst>
        <pc:docMk/>
      </pc:docMkLst>
      <pc:sldChg chg="modSp">
        <pc:chgData name="Cathy Friesen" userId="S::cathy.friesen@operationworld.org::4b911d97-c06d-45ce-a5f8-d43e0fc64acb" providerId="AD" clId="Web-{EEC7200F-C1DA-0CD9-5677-6D3E85CF8F92}" dt="2025-01-04T02:13:25.390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EEC7200F-C1DA-0CD9-5677-6D3E85CF8F92}" dt="2025-01-04T02:13:25.390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C7B36AE1-0BCF-D584-333F-215FDEE0A77E}"/>
    <pc:docChg chg="modSld">
      <pc:chgData name="John Friesen" userId="S::john.friesen@operationworld.org::9d3a757e-09a8-42a2-b315-fa47145d8ae5" providerId="AD" clId="Web-{C7B36AE1-0BCF-D584-333F-215FDEE0A77E}" dt="2025-01-31T00:32:55.734" v="1"/>
      <pc:docMkLst>
        <pc:docMk/>
      </pc:docMkLst>
      <pc:sldChg chg="modSp">
        <pc:chgData name="John Friesen" userId="S::john.friesen@operationworld.org::9d3a757e-09a8-42a2-b315-fa47145d8ae5" providerId="AD" clId="Web-{C7B36AE1-0BCF-D584-333F-215FDEE0A77E}" dt="2025-01-31T00:32:55.734" v="1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C7B36AE1-0BCF-D584-333F-215FDEE0A77E}" dt="2025-01-31T00:32:55.734" v="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87BC7B23-CE77-46B3-C36C-9969A2518195}"/>
    <pc:docChg chg="modSld">
      <pc:chgData name="John Friesen" userId="S::john.friesen@operationworld.org::9d3a757e-09a8-42a2-b315-fa47145d8ae5" providerId="AD" clId="Web-{87BC7B23-CE77-46B3-C36C-9969A2518195}" dt="2025-02-05T00:28:46.687" v="1" actId="1076"/>
      <pc:docMkLst>
        <pc:docMk/>
      </pc:docMkLst>
      <pc:sldChg chg="addSp modSp">
        <pc:chgData name="John Friesen" userId="S::john.friesen@operationworld.org::9d3a757e-09a8-42a2-b315-fa47145d8ae5" providerId="AD" clId="Web-{87BC7B23-CE77-46B3-C36C-9969A2518195}" dt="2025-02-05T00:28:46.687" v="1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87BC7B23-CE77-46B3-C36C-9969A2518195}" dt="2025-02-05T00:28:46.687" v="1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09" y="18999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492209" y="2143760"/>
            <a:ext cx="5715000" cy="2369880"/>
            <a:chOff x="6191250" y="2244060"/>
            <a:chExt cx="5715000" cy="236988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244060"/>
              <a:ext cx="5715000" cy="23698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141E65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141E65"/>
                  </a:solidFill>
                  <a:latin typeface="Trebuchet MS"/>
                </a:rPr>
                <a:t>BRITISH VIRGIN ISLANDS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10250"/>
            <a:chOff x="285750" y="285750"/>
            <a:chExt cx="6010275" cy="581025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83276315"/>
                </p:ext>
              </p:extLst>
            </p:nvPr>
          </p:nvGraphicFramePr>
          <p:xfrm>
            <a:off x="381000" y="857250"/>
            <a:ext cx="5819776" cy="523875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Road Town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39,732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50.6 %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84.9 %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27.3 %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Christian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Tourism combined with offshore finance bring both large numbers of wealthy pleasure-seeking visitors and illegal immigrants, with the inevitable moral impact on island life. Some of these new arrivals seek only to find legitimate employment in a relatively stable country; others have more questionable motives. Pray for local Christians and for their witness to both tourists and immigrants.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JF</PrayerPointComple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BA5355-C65D-4092-A16B-10C75F91DB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D9EF33-7427-496C-9A8F-E9FCAB989A04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customXml/itemProps3.xml><?xml version="1.0" encoding="utf-8"?>
<ds:datastoreItem xmlns:ds="http://schemas.openxmlformats.org/officeDocument/2006/customXml" ds:itemID="{44B50808-FE9C-4D7A-817A-B377FEA707B1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Theme100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17</cp:revision>
  <dcterms:created xsi:type="dcterms:W3CDTF">2024-12-17T23:28:43Z</dcterms:created>
  <dcterms:modified xsi:type="dcterms:W3CDTF">2025-02-15T00:36:48Z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