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A73374-6B82-E926-E038-F61E5F624276}" v="297" dt="2025-02-15T07:54:28.145"/>
    <p1510:client id="{CCB5CD03-5EEC-ECE6-327F-321A26281EC5}" v="36" dt="2025-02-15T22:37:17.675"/>
    <p1510:client id="{D5A472F4-A50F-112B-907C-65664F699D5B}" v="3" dt="2025-02-15T04:27:20.083"/>
    <p1510:client id="{D62ED28E-F867-B78D-93FE-8537D66E721D}" v="2" dt="2025-02-15T05:27:41.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85D23719-796F-75C7-08DF-F1A0DD417311}"/>
    <pc:docChg chg="modSld">
      <pc:chgData name="John Friesen" userId="S::john.friesen@operationworld.org::9d3a757e-09a8-42a2-b315-fa47145d8ae5" providerId="AD" clId="Web-{85D23719-796F-75C7-08DF-F1A0DD417311}" dt="2025-01-31T00:32:03.537" v="3"/>
      <pc:docMkLst>
        <pc:docMk/>
      </pc:docMkLst>
      <pc:sldChg chg="modSp">
        <pc:chgData name="John Friesen" userId="S::john.friesen@operationworld.org::9d3a757e-09a8-42a2-b315-fa47145d8ae5" providerId="AD" clId="Web-{85D23719-796F-75C7-08DF-F1A0DD417311}" dt="2025-01-31T00:32:03.537" v="3"/>
        <pc:sldMkLst>
          <pc:docMk/>
          <pc:sldMk cId="0" sldId="258"/>
        </pc:sldMkLst>
        <pc:graphicFrameChg chg="modGraphic">
          <ac:chgData name="John Friesen" userId="S::john.friesen@operationworld.org::9d3a757e-09a8-42a2-b315-fa47145d8ae5" providerId="AD" clId="Web-{85D23719-796F-75C7-08DF-F1A0DD417311}" dt="2025-01-31T00:32:03.537" v="3"/>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5A472F4-A50F-112B-907C-65664F699D5B}"/>
    <pc:docChg chg="modSld">
      <pc:chgData name="Cathy Friesen" userId="S::cathy.friesen@operationworld.org::4b911d97-c06d-45ce-a5f8-d43e0fc64acb" providerId="AD" clId="Web-{D5A472F4-A50F-112B-907C-65664F699D5B}" dt="2025-02-15T04:27:20.083" v="2" actId="1076"/>
      <pc:docMkLst>
        <pc:docMk/>
      </pc:docMkLst>
      <pc:sldChg chg="modSp">
        <pc:chgData name="Cathy Friesen" userId="S::cathy.friesen@operationworld.org::4b911d97-c06d-45ce-a5f8-d43e0fc64acb" providerId="AD" clId="Web-{D5A472F4-A50F-112B-907C-65664F699D5B}" dt="2025-02-15T04:27:20.083" v="2" actId="1076"/>
        <pc:sldMkLst>
          <pc:docMk/>
          <pc:sldMk cId="0" sldId="257"/>
        </pc:sldMkLst>
        <pc:spChg chg="mod">
          <ac:chgData name="Cathy Friesen" userId="S::cathy.friesen@operationworld.org::4b911d97-c06d-45ce-a5f8-d43e0fc64acb" providerId="AD" clId="Web-{D5A472F4-A50F-112B-907C-65664F699D5B}" dt="2025-02-15T04:27:13.020" v="0" actId="14100"/>
          <ac:spMkLst>
            <pc:docMk/>
            <pc:sldMk cId="0" sldId="257"/>
            <ac:spMk id="5" creationId="{00000000-0000-0000-0000-000000000000}"/>
          </ac:spMkLst>
        </pc:spChg>
        <pc:grpChg chg="mod">
          <ac:chgData name="Cathy Friesen" userId="S::cathy.friesen@operationworld.org::4b911d97-c06d-45ce-a5f8-d43e0fc64acb" providerId="AD" clId="Web-{D5A472F4-A50F-112B-907C-65664F699D5B}" dt="2025-02-15T04:27:20.083" v="2" actId="1076"/>
          <ac:grpSpMkLst>
            <pc:docMk/>
            <pc:sldMk cId="0" sldId="257"/>
            <ac:grpSpMk id="4" creationId="{00000000-0000-0000-0000-000000000000}"/>
          </ac:grpSpMkLst>
        </pc:grpChg>
        <pc:picChg chg="mod">
          <ac:chgData name="Cathy Friesen" userId="S::cathy.friesen@operationworld.org::4b911d97-c06d-45ce-a5f8-d43e0fc64acb" providerId="AD" clId="Web-{D5A472F4-A50F-112B-907C-65664F699D5B}" dt="2025-02-15T04:27:20.083" v="1" actId="1076"/>
          <ac:picMkLst>
            <pc:docMk/>
            <pc:sldMk cId="0" sldId="257"/>
            <ac:picMk id="2" creationId="{00000000-0000-0000-0000-000000000000}"/>
          </ac:picMkLst>
        </pc:picChg>
      </pc:sldChg>
    </pc:docChg>
  </pc:docChgLst>
  <pc:docChgLst>
    <pc:chgData name="Jason Mandryk" userId="S::jason.mandryk@operationworld.org::69f238d9-e84d-44e5-aa58-b9aaca2cc301" providerId="AD" clId="Web-{A5A73374-6B82-E926-E038-F61E5F624276}"/>
    <pc:docChg chg="modSld">
      <pc:chgData name="Jason Mandryk" userId="S::jason.mandryk@operationworld.org::69f238d9-e84d-44e5-aa58-b9aaca2cc301" providerId="AD" clId="Web-{A5A73374-6B82-E926-E038-F61E5F624276}" dt="2025-02-15T07:54:28.145" v="182"/>
      <pc:docMkLst>
        <pc:docMk/>
      </pc:docMkLst>
      <pc:sldChg chg="modSp">
        <pc:chgData name="Jason Mandryk" userId="S::jason.mandryk@operationworld.org::69f238d9-e84d-44e5-aa58-b9aaca2cc301" providerId="AD" clId="Web-{A5A73374-6B82-E926-E038-F61E5F624276}" dt="2025-02-15T07:54:09.598" v="179" actId="20577"/>
        <pc:sldMkLst>
          <pc:docMk/>
          <pc:sldMk cId="0" sldId="259"/>
        </pc:sldMkLst>
        <pc:spChg chg="mod">
          <ac:chgData name="Jason Mandryk" userId="S::jason.mandryk@operationworld.org::69f238d9-e84d-44e5-aa58-b9aaca2cc301" providerId="AD" clId="Web-{A5A73374-6B82-E926-E038-F61E5F624276}" dt="2025-02-15T07:44:42.279" v="2" actId="20577"/>
          <ac:spMkLst>
            <pc:docMk/>
            <pc:sldMk cId="0" sldId="259"/>
            <ac:spMk id="3" creationId="{00000000-0000-0000-0000-000000000000}"/>
          </ac:spMkLst>
        </pc:spChg>
        <pc:spChg chg="mod">
          <ac:chgData name="Jason Mandryk" userId="S::jason.mandryk@operationworld.org::69f238d9-e84d-44e5-aa58-b9aaca2cc301" providerId="AD" clId="Web-{A5A73374-6B82-E926-E038-F61E5F624276}" dt="2025-02-15T07:54:09.598" v="179" actId="20577"/>
          <ac:spMkLst>
            <pc:docMk/>
            <pc:sldMk cId="0" sldId="259"/>
            <ac:spMk id="4" creationId="{9CB5B617-AD4D-2FA8-F43F-A3B190891277}"/>
          </ac:spMkLst>
        </pc:spChg>
      </pc:sldChg>
      <pc:sldChg chg="modSp">
        <pc:chgData name="Jason Mandryk" userId="S::jason.mandryk@operationworld.org::69f238d9-e84d-44e5-aa58-b9aaca2cc301" providerId="AD" clId="Web-{A5A73374-6B82-E926-E038-F61E5F624276}" dt="2025-02-15T07:48:35.225" v="70" actId="1076"/>
        <pc:sldMkLst>
          <pc:docMk/>
          <pc:sldMk cId="0" sldId="260"/>
        </pc:sldMkLst>
        <pc:spChg chg="mod">
          <ac:chgData name="Jason Mandryk" userId="S::jason.mandryk@operationworld.org::69f238d9-e84d-44e5-aa58-b9aaca2cc301" providerId="AD" clId="Web-{A5A73374-6B82-E926-E038-F61E5F624276}" dt="2025-02-15T07:48:35.225" v="70" actId="1076"/>
          <ac:spMkLst>
            <pc:docMk/>
            <pc:sldMk cId="0" sldId="260"/>
            <ac:spMk id="2" creationId="{00000000-0000-0000-0000-000000000000}"/>
          </ac:spMkLst>
        </pc:spChg>
        <pc:spChg chg="mod">
          <ac:chgData name="Jason Mandryk" userId="S::jason.mandryk@operationworld.org::69f238d9-e84d-44e5-aa58-b9aaca2cc301" providerId="AD" clId="Web-{A5A73374-6B82-E926-E038-F61E5F624276}" dt="2025-02-15T07:48:28.115" v="69" actId="1076"/>
          <ac:spMkLst>
            <pc:docMk/>
            <pc:sldMk cId="0" sldId="260"/>
            <ac:spMk id="3" creationId="{00000000-0000-0000-0000-000000000000}"/>
          </ac:spMkLst>
        </pc:spChg>
      </pc:sldChg>
      <pc:sldChg chg="addSp delSp modSp">
        <pc:chgData name="Jason Mandryk" userId="S::jason.mandryk@operationworld.org::69f238d9-e84d-44e5-aa58-b9aaca2cc301" providerId="AD" clId="Web-{A5A73374-6B82-E926-E038-F61E5F624276}" dt="2025-02-15T07:54:28.145" v="182"/>
        <pc:sldMkLst>
          <pc:docMk/>
          <pc:sldMk cId="0" sldId="261"/>
        </pc:sldMkLst>
        <pc:spChg chg="mod">
          <ac:chgData name="Jason Mandryk" userId="S::jason.mandryk@operationworld.org::69f238d9-e84d-44e5-aa58-b9aaca2cc301" providerId="AD" clId="Web-{A5A73374-6B82-E926-E038-F61E5F624276}" dt="2025-02-15T07:51:14.904" v="125" actId="1076"/>
          <ac:spMkLst>
            <pc:docMk/>
            <pc:sldMk cId="0" sldId="261"/>
            <ac:spMk id="2" creationId="{00000000-0000-0000-0000-000000000000}"/>
          </ac:spMkLst>
        </pc:spChg>
        <pc:spChg chg="mod">
          <ac:chgData name="Jason Mandryk" userId="S::jason.mandryk@operationworld.org::69f238d9-e84d-44e5-aa58-b9aaca2cc301" providerId="AD" clId="Web-{A5A73374-6B82-E926-E038-F61E5F624276}" dt="2025-02-15T07:53:59.707" v="175" actId="14100"/>
          <ac:spMkLst>
            <pc:docMk/>
            <pc:sldMk cId="0" sldId="261"/>
            <ac:spMk id="3" creationId="{00000000-0000-0000-0000-000000000000}"/>
          </ac:spMkLst>
        </pc:spChg>
        <pc:spChg chg="add del mod">
          <ac:chgData name="Jason Mandryk" userId="S::jason.mandryk@operationworld.org::69f238d9-e84d-44e5-aa58-b9aaca2cc301" providerId="AD" clId="Web-{A5A73374-6B82-E926-E038-F61E5F624276}" dt="2025-02-15T07:54:28.145" v="182"/>
          <ac:spMkLst>
            <pc:docMk/>
            <pc:sldMk cId="0" sldId="261"/>
            <ac:spMk id="5" creationId="{B47845D5-1063-B397-B7BB-EDE3DA3299E9}"/>
          </ac:spMkLst>
        </pc:spChg>
      </pc:sldChg>
      <pc:sldChg chg="modSp">
        <pc:chgData name="Jason Mandryk" userId="S::jason.mandryk@operationworld.org::69f238d9-e84d-44e5-aa58-b9aaca2cc301" providerId="AD" clId="Web-{A5A73374-6B82-E926-E038-F61E5F624276}" dt="2025-02-15T07:53:50.535" v="174" actId="20577"/>
        <pc:sldMkLst>
          <pc:docMk/>
          <pc:sldMk cId="0" sldId="262"/>
        </pc:sldMkLst>
        <pc:spChg chg="mod">
          <ac:chgData name="Jason Mandryk" userId="S::jason.mandryk@operationworld.org::69f238d9-e84d-44e5-aa58-b9aaca2cc301" providerId="AD" clId="Web-{A5A73374-6B82-E926-E038-F61E5F624276}" dt="2025-02-15T07:51:23.607" v="127" actId="1076"/>
          <ac:spMkLst>
            <pc:docMk/>
            <pc:sldMk cId="0" sldId="262"/>
            <ac:spMk id="2" creationId="{00000000-0000-0000-0000-000000000000}"/>
          </ac:spMkLst>
        </pc:spChg>
        <pc:spChg chg="mod">
          <ac:chgData name="Jason Mandryk" userId="S::jason.mandryk@operationworld.org::69f238d9-e84d-44e5-aa58-b9aaca2cc301" providerId="AD" clId="Web-{A5A73374-6B82-E926-E038-F61E5F624276}" dt="2025-02-15T07:53:50.535" v="174" actId="20577"/>
          <ac:spMkLst>
            <pc:docMk/>
            <pc:sldMk cId="0" sldId="262"/>
            <ac:spMk id="3" creationId="{00000000-0000-0000-0000-000000000000}"/>
          </ac:spMkLst>
        </pc:spChg>
      </pc:sldChg>
    </pc:docChg>
  </pc:docChgLst>
  <pc:docChgLst>
    <pc:chgData name="John Friesen" userId="S::john.friesen@operationworld.org::9d3a757e-09a8-42a2-b315-fa47145d8ae5" providerId="AD" clId="Web-{CCB5CD03-5EEC-ECE6-327F-321A26281EC5}"/>
    <pc:docChg chg="modSld">
      <pc:chgData name="John Friesen" userId="S::john.friesen@operationworld.org::9d3a757e-09a8-42a2-b315-fa47145d8ae5" providerId="AD" clId="Web-{CCB5CD03-5EEC-ECE6-327F-321A26281EC5}" dt="2025-02-15T22:37:17.675" v="28" actId="20577"/>
      <pc:docMkLst>
        <pc:docMk/>
      </pc:docMkLst>
      <pc:sldChg chg="modSp">
        <pc:chgData name="John Friesen" userId="S::john.friesen@operationworld.org::9d3a757e-09a8-42a2-b315-fa47145d8ae5" providerId="AD" clId="Web-{CCB5CD03-5EEC-ECE6-327F-321A26281EC5}" dt="2025-02-15T22:36:45.282" v="26"/>
        <pc:sldMkLst>
          <pc:docMk/>
          <pc:sldMk cId="0" sldId="258"/>
        </pc:sldMkLst>
        <pc:graphicFrameChg chg="mod modGraphic">
          <ac:chgData name="John Friesen" userId="S::john.friesen@operationworld.org::9d3a757e-09a8-42a2-b315-fa47145d8ae5" providerId="AD" clId="Web-{CCB5CD03-5EEC-ECE6-327F-321A26281EC5}" dt="2025-02-15T22:36:45.282" v="26"/>
          <ac:graphicFrameMkLst>
            <pc:docMk/>
            <pc:sldMk cId="0" sldId="258"/>
            <ac:graphicFrameMk id="5" creationId="{00000000-0000-0000-0000-000000000000}"/>
          </ac:graphicFrameMkLst>
        </pc:graphicFrameChg>
      </pc:sldChg>
      <pc:sldChg chg="modSp">
        <pc:chgData name="John Friesen" userId="S::john.friesen@operationworld.org::9d3a757e-09a8-42a2-b315-fa47145d8ae5" providerId="AD" clId="Web-{CCB5CD03-5EEC-ECE6-327F-321A26281EC5}" dt="2025-02-15T22:37:17.675" v="28" actId="20577"/>
        <pc:sldMkLst>
          <pc:docMk/>
          <pc:sldMk cId="0" sldId="260"/>
        </pc:sldMkLst>
        <pc:spChg chg="mod">
          <ac:chgData name="John Friesen" userId="S::john.friesen@operationworld.org::9d3a757e-09a8-42a2-b315-fa47145d8ae5" providerId="AD" clId="Web-{CCB5CD03-5EEC-ECE6-327F-321A26281EC5}" dt="2025-02-15T22:37:17.675" v="28" actId="20577"/>
          <ac:spMkLst>
            <pc:docMk/>
            <pc:sldMk cId="0" sldId="260"/>
            <ac:spMk id="3" creationId="{00000000-0000-0000-0000-000000000000}"/>
          </ac:spMkLst>
        </pc:spChg>
      </pc:sldChg>
    </pc:docChg>
  </pc:docChgLst>
  <pc:docChgLst>
    <pc:chgData name="Cathy Friesen" userId="S::cathy.friesen@operationworld.org::4b911d97-c06d-45ce-a5f8-d43e0fc64acb" providerId="AD" clId="Web-{D9B9E324-1AA3-1F3D-C2F7-B1D08D2E41AD}"/>
    <pc:docChg chg="modSld">
      <pc:chgData name="Cathy Friesen" userId="S::cathy.friesen@operationworld.org::4b911d97-c06d-45ce-a5f8-d43e0fc64acb" providerId="AD" clId="Web-{D9B9E324-1AA3-1F3D-C2F7-B1D08D2E41AD}" dt="2025-01-04T02:12:07.685" v="1" actId="20577"/>
      <pc:docMkLst>
        <pc:docMk/>
      </pc:docMkLst>
      <pc:sldChg chg="modSp">
        <pc:chgData name="Cathy Friesen" userId="S::cathy.friesen@operationworld.org::4b911d97-c06d-45ce-a5f8-d43e0fc64acb" providerId="AD" clId="Web-{D9B9E324-1AA3-1F3D-C2F7-B1D08D2E41AD}" dt="2025-01-04T02:12:07.685" v="1" actId="20577"/>
        <pc:sldMkLst>
          <pc:docMk/>
          <pc:sldMk cId="0" sldId="257"/>
        </pc:sldMkLst>
        <pc:spChg chg="mod">
          <ac:chgData name="Cathy Friesen" userId="S::cathy.friesen@operationworld.org::4b911d97-c06d-45ce-a5f8-d43e0fc64acb" providerId="AD" clId="Web-{D9B9E324-1AA3-1F3D-C2F7-B1D08D2E41AD}" dt="2025-01-04T02:12:07.685"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D62ED28E-F867-B78D-93FE-8537D66E721D}"/>
    <pc:docChg chg="modSld">
      <pc:chgData name="Cathy Friesen" userId="S::cathy.friesen@operationworld.org::4b911d97-c06d-45ce-a5f8-d43e0fc64acb" providerId="AD" clId="Web-{D62ED28E-F867-B78D-93FE-8537D66E721D}" dt="2025-02-15T05:27:41.117" v="1" actId="14100"/>
      <pc:docMkLst>
        <pc:docMk/>
      </pc:docMkLst>
      <pc:sldChg chg="addSp modSp">
        <pc:chgData name="Cathy Friesen" userId="S::cathy.friesen@operationworld.org::4b911d97-c06d-45ce-a5f8-d43e0fc64acb" providerId="AD" clId="Web-{D62ED28E-F867-B78D-93FE-8537D66E721D}" dt="2025-02-15T05:27:41.117" v="1" actId="14100"/>
        <pc:sldMkLst>
          <pc:docMk/>
          <pc:sldMk cId="0" sldId="259"/>
        </pc:sldMkLst>
        <pc:spChg chg="add mod">
          <ac:chgData name="Cathy Friesen" userId="S::cathy.friesen@operationworld.org::4b911d97-c06d-45ce-a5f8-d43e0fc64acb" providerId="AD" clId="Web-{D62ED28E-F867-B78D-93FE-8537D66E721D}" dt="2025-02-15T05:27:41.117" v="1" actId="14100"/>
          <ac:spMkLst>
            <pc:docMk/>
            <pc:sldMk cId="0" sldId="259"/>
            <ac:spMk id="4" creationId="{9CB5B617-AD4D-2FA8-F43F-A3B190891277}"/>
          </ac:spMkLst>
        </pc:spChg>
      </pc:sldChg>
    </pc:docChg>
  </pc:docChgLst>
  <pc:docChgLst>
    <pc:chgData clId="Web-{A5A73374-6B82-E926-E038-F61E5F624276}"/>
    <pc:docChg chg="modSld">
      <pc:chgData name="" userId="" providerId="" clId="Web-{A5A73374-6B82-E926-E038-F61E5F624276}" dt="2025-02-15T07:44:00.386" v="1" actId="20577"/>
      <pc:docMkLst>
        <pc:docMk/>
      </pc:docMkLst>
      <pc:sldChg chg="modSp">
        <pc:chgData name="" userId="" providerId="" clId="Web-{A5A73374-6B82-E926-E038-F61E5F624276}" dt="2025-02-15T07:44:00.386" v="1" actId="20577"/>
        <pc:sldMkLst>
          <pc:docMk/>
          <pc:sldMk cId="0" sldId="259"/>
        </pc:sldMkLst>
        <pc:spChg chg="mod">
          <ac:chgData name="" userId="" providerId="" clId="Web-{A5A73374-6B82-E926-E038-F61E5F624276}" dt="2025-02-15T07:44:00.386" v="1" actId="20577"/>
          <ac:spMkLst>
            <pc:docMk/>
            <pc:sldMk cId="0" sldId="25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6"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429250"/>
          <a:chOff x="285750" y="285750"/>
          <a:chExt cx="6191250" cy="5429250"/>
        </a:xfrm>
      </p:grpSpPr>
      <p:pic>
        <p:nvPicPr>
          <p:cNvPr id="2" name="Country Flag" descr="The country flag"/>
          <p:cNvPicPr>
            <a:picLocks noChangeAspect="1"/>
          </p:cNvPicPr>
          <p:nvPr/>
        </p:nvPicPr>
        <p:blipFill>
          <a:blip r:embed="rId3"/>
          <a:stretch>
            <a:fillRect/>
          </a:stretch>
        </p:blipFill>
        <p:spPr>
          <a:xfrm>
            <a:off x="1262976" y="1428750"/>
            <a:ext cx="5715000" cy="4000500"/>
          </a:xfrm>
          <a:prstGeom prst="rect">
            <a:avLst/>
          </a:prstGeom>
          <a:noFill/>
        </p:spPr>
      </p:pic>
      <p:grpSp>
        <p:nvGrpSpPr>
          <p:cNvPr id="4" name="Group 3"/>
          <p:cNvGrpSpPr/>
          <p:nvPr/>
        </p:nvGrpSpPr>
        <p:grpSpPr>
          <a:xfrm>
            <a:off x="7168475" y="2705725"/>
            <a:ext cx="4273019" cy="1446550"/>
            <a:chOff x="6191250" y="2705725"/>
            <a:chExt cx="4273019" cy="1446550"/>
          </a:xfrm>
        </p:grpSpPr>
        <p:sp>
          <p:nvSpPr>
            <p:cNvPr id="5" name="TextBox 4"/>
            <p:cNvSpPr txBox="1"/>
            <p:nvPr/>
          </p:nvSpPr>
          <p:spPr>
            <a:xfrm>
              <a:off x="6191250" y="2705725"/>
              <a:ext cx="427301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82377"/>
                  </a:solidFill>
                  <a:latin typeface="Trebuchet MS"/>
                </a:rPr>
                <a:t>PRAYING FOR
</a:t>
              </a:r>
              <a:r>
                <a:rPr lang="en-US" sz="6000" u="none" strike="noStrike" cap="none" spc="0" dirty="0">
                  <a:solidFill>
                    <a:srgbClr val="182377"/>
                  </a:solidFill>
                  <a:latin typeface="Trebuchet MS"/>
                </a:rPr>
                <a:t>BRAZIL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65520"/>
            <a:chOff x="285750" y="285750"/>
            <a:chExt cx="6010275" cy="606552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152354135"/>
                </p:ext>
              </p:extLst>
            </p:nvPr>
          </p:nvGraphicFramePr>
          <p:xfrm>
            <a:off x="381000" y="857250"/>
            <a:ext cx="5819776" cy="549402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Brasilia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212,812,405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88.2 %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Portuguese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HDI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87/193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26.3 %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349011"/>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Brazil's </a:t>
            </a:r>
            <a:r>
              <a:rPr lang="en-US" sz="2800" dirty="0" err="1">
                <a:solidFill>
                  <a:srgbClr val="000000">
                    <a:alpha val="100000"/>
                  </a:srgbClr>
                </a:solidFill>
                <a:latin typeface="Trebuchet MS"/>
              </a:rPr>
              <a:t>evang</a:t>
            </a:r>
            <a:r>
              <a:rPr lang="en-US" sz="2800" dirty="0" err="1">
                <a:solidFill>
                  <a:srgbClr val="000000">
                    <a:alpha val="100000"/>
                  </a:srgbClr>
                </a:solidFill>
                <a:latin typeface="Trebuchet MS"/>
                <a:ea typeface="+mn-lt"/>
                <a:cs typeface="+mn-lt"/>
              </a:rPr>
              <a:t>élicos</a:t>
            </a:r>
            <a:r>
              <a:rPr lang="en-US" sz="2800" u="none" strike="noStrike" cap="none" spc="0" dirty="0">
                <a:solidFill>
                  <a:srgbClr val="000000">
                    <a:alpha val="100000"/>
                  </a:srgbClr>
                </a:solidFill>
                <a:latin typeface="Trebuchet MS"/>
              </a:rPr>
              <a:t> grew from 2 million in 1960 to an estimated 55 million in 2020. They are one of the largest evangelical populations in the world, and very strong in prayer meetings and movements. Large gatherings, women's networks, youth movements, and events like the March for Jesus, all bring masses together to pray and celebrate Jesus. Praise God for Brazilian prayer warriors!
</a:t>
            </a:r>
            <a:endParaRPr lang="en-US"/>
          </a:p>
        </p:txBody>
      </p:sp>
      <p:sp>
        <p:nvSpPr>
          <p:cNvPr id="4" name="TextBox 3">
            <a:extLst>
              <a:ext uri="{FF2B5EF4-FFF2-40B4-BE49-F238E27FC236}">
                <a16:creationId xmlns:a16="http://schemas.microsoft.com/office/drawing/2014/main" id="{9CB5B617-AD4D-2FA8-F43F-A3B190891277}"/>
              </a:ext>
            </a:extLst>
          </p:cNvPr>
          <p:cNvSpPr txBox="1"/>
          <p:nvPr/>
        </p:nvSpPr>
        <p:spPr>
          <a:xfrm>
            <a:off x="765313" y="6079914"/>
            <a:ext cx="8859079"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i="1" dirty="0">
                <a:solidFill>
                  <a:srgbClr val="000000">
                    <a:alpha val="100000"/>
                  </a:srgbClr>
                </a:solidFill>
                <a:latin typeface="Trebuchet MS"/>
              </a:rPr>
              <a:t>Want to know more? Go to </a:t>
            </a:r>
            <a:r>
              <a:rPr lang="en-GB" sz="2000" i="1" dirty="0">
                <a:solidFill>
                  <a:srgbClr val="0C5373"/>
                </a:solidFill>
                <a:latin typeface="Trebuchet MS"/>
              </a:rPr>
              <a:t>www.operationworld.org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249326"/>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743407"/>
            <a:ext cx="10648950" cy="5964838"/>
          </a:xfrm>
          <a:prstGeom prst="rect">
            <a:avLst/>
          </a:prstGeom>
          <a:noFill/>
        </p:spPr>
        <p:txBody>
          <a:bodyPr vert="horz"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Brazil faces many serious challenges ahead, but none more important to address than the deep political divide between right and </a:t>
            </a:r>
            <a:r>
              <a:rPr lang="en-US" sz="2800" dirty="0">
                <a:solidFill>
                  <a:srgbClr val="000000">
                    <a:alpha val="100000"/>
                  </a:srgbClr>
                </a:solidFill>
                <a:latin typeface="Trebuchet MS"/>
              </a:rPr>
              <a:t>left, despite Brazil</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having</a:t>
            </a:r>
            <a:r>
              <a:rPr lang="en-US" sz="2800" u="none" strike="noStrike" cap="none" spc="0" dirty="0">
                <a:solidFill>
                  <a:srgbClr val="000000">
                    <a:alpha val="100000"/>
                  </a:srgbClr>
                </a:solidFill>
                <a:latin typeface="Trebuchet MS"/>
              </a:rPr>
              <a:t> a wide array of parties </a:t>
            </a:r>
            <a:r>
              <a:rPr lang="en-US" sz="2800" dirty="0">
                <a:solidFill>
                  <a:srgbClr val="000000">
                    <a:alpha val="100000"/>
                  </a:srgbClr>
                </a:solidFill>
                <a:latin typeface="Trebuchet MS"/>
              </a:rPr>
              <a:t>across</a:t>
            </a:r>
            <a:r>
              <a:rPr lang="en-US" sz="2800" u="none" strike="noStrike" cap="none" spc="0" dirty="0">
                <a:solidFill>
                  <a:srgbClr val="000000">
                    <a:alpha val="100000"/>
                  </a:srgbClr>
                </a:solidFill>
                <a:latin typeface="Trebuchet MS"/>
              </a:rPr>
              <a:t> the </a:t>
            </a:r>
            <a:r>
              <a:rPr lang="en-US" sz="2800" dirty="0">
                <a:solidFill>
                  <a:srgbClr val="000000">
                    <a:alpha val="100000"/>
                  </a:srgbClr>
                </a:solidFill>
                <a:latin typeface="Trebuchet MS"/>
              </a:rPr>
              <a:t>political spectrum</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Economic</a:t>
            </a:r>
            <a:r>
              <a:rPr lang="en-US" sz="2800" u="none" strike="noStrike" cap="none" spc="0" dirty="0">
                <a:solidFill>
                  <a:srgbClr val="000000">
                    <a:alpha val="100000"/>
                  </a:srgbClr>
                </a:solidFill>
                <a:latin typeface="Trebuchet MS"/>
              </a:rPr>
              <a:t> inequality, </a:t>
            </a:r>
            <a:r>
              <a:rPr lang="en-US" sz="2800" dirty="0">
                <a:solidFill>
                  <a:srgbClr val="000000">
                    <a:alpha val="100000"/>
                  </a:srgbClr>
                </a:solidFill>
                <a:latin typeface="Trebuchet MS"/>
              </a:rPr>
              <a:t>child </a:t>
            </a:r>
            <a:r>
              <a:rPr lang="en-US" sz="2800" dirty="0" err="1">
                <a:solidFill>
                  <a:srgbClr val="000000">
                    <a:alpha val="100000"/>
                  </a:srgbClr>
                </a:solidFill>
                <a:latin typeface="Trebuchet MS"/>
              </a:rPr>
              <a:t>labour</a:t>
            </a:r>
            <a:r>
              <a:rPr lang="en-US" sz="2800" dirty="0">
                <a:solidFill>
                  <a:srgbClr val="000000">
                    <a:alpha val="100000"/>
                  </a:srgbClr>
                </a:solidFill>
                <a:latin typeface="Trebuchet MS"/>
              </a:rPr>
              <a:t>, violent crime, gangs, and </a:t>
            </a:r>
            <a:r>
              <a:rPr lang="en-US" sz="2800" u="none" strike="noStrike" cap="none" spc="0" dirty="0">
                <a:solidFill>
                  <a:srgbClr val="000000">
                    <a:alpha val="100000"/>
                  </a:srgbClr>
                </a:solidFill>
                <a:latin typeface="Trebuchet MS"/>
              </a:rPr>
              <a:t>the plight of the Amazon rainforest, are all too consequential to ignore. Pray that Brazil would be able to move past such divides and see their diversity as a strength. Pray that the most populous Latin American nation would be able to provide an anchor of stability, progress, and justice not just to its own 200 million-plus people but to </a:t>
            </a:r>
            <a:r>
              <a:rPr lang="en-US" sz="2800" dirty="0">
                <a:solidFill>
                  <a:srgbClr val="000000">
                    <a:alpha val="100000"/>
                  </a:srgbClr>
                </a:solidFill>
                <a:latin typeface="Trebuchet MS"/>
              </a:rPr>
              <a:t>an</a:t>
            </a:r>
            <a:r>
              <a:rPr lang="en-US" sz="2800" u="none" strike="noStrike" cap="none" spc="0" dirty="0">
                <a:solidFill>
                  <a:srgbClr val="000000">
                    <a:alpha val="100000"/>
                  </a:srgbClr>
                </a:solidFill>
                <a:latin typeface="Trebuchet MS"/>
              </a:rPr>
              <a:t> entire region</a:t>
            </a:r>
            <a:r>
              <a:rPr lang="en-US" sz="2800" dirty="0">
                <a:solidFill>
                  <a:srgbClr val="000000">
                    <a:alpha val="100000"/>
                  </a:srgbClr>
                </a:solidFill>
                <a:latin typeface="Trebuchet MS"/>
              </a:rPr>
              <a:t> that is greatly in need of such qualities</a:t>
            </a:r>
            <a:r>
              <a:rPr lang="en-US" sz="2800" u="none" strike="noStrike" cap="none" spc="0" dirty="0">
                <a:solidFill>
                  <a:srgbClr val="000000">
                    <a:alpha val="100000"/>
                  </a:srgbClr>
                </a:solidFill>
                <a:latin typeface="Trebuchet MS"/>
              </a:rPr>
              <a:t>.</a:t>
            </a:r>
            <a:r>
              <a:rPr lang="en-US" sz="2800" dirty="0">
                <a:solidFill>
                  <a:srgbClr val="000000">
                    <a:alpha val="100000"/>
                  </a:srgbClr>
                </a:solidFill>
                <a:latin typeface="Trebuchet MS"/>
              </a:rPr>
              <a:t> </a:t>
            </a:r>
            <a:endParaRPr lang="en-US" sz="2800" u="none" strike="noStrike" cap="none" spc="0" dirty="0">
              <a:solidFill>
                <a:srgbClr val="000000">
                  <a:alpha val="100000"/>
                </a:srgbClr>
              </a:solidFill>
              <a:latin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61544"/>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9" y="809244"/>
            <a:ext cx="10846605"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Many regions of Brazil still lack an evangelical presence. The poor and less-developed northeast region has the lowest percentage of evangelicals</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Pray for greater response to Pentecostal outreach there. Up to one-third of the populations of Rio de Janeiro and </a:t>
            </a:r>
            <a:r>
              <a:rPr lang="en-US" sz="2800" dirty="0">
                <a:solidFill>
                  <a:srgbClr val="000000">
                    <a:alpha val="100000"/>
                  </a:srgbClr>
                </a:solidFill>
                <a:latin typeface="Trebuchet MS"/>
              </a:rPr>
              <a:t>S</a:t>
            </a:r>
            <a:r>
              <a:rPr lang="en-US" sz="2800" dirty="0">
                <a:solidFill>
                  <a:srgbClr val="000000">
                    <a:alpha val="100000"/>
                  </a:srgbClr>
                </a:solidFill>
                <a:latin typeface="Trebuchet MS"/>
                <a:ea typeface="+mn-lt"/>
                <a:cs typeface="+mn-lt"/>
              </a:rPr>
              <a:t>ão</a:t>
            </a:r>
            <a:r>
              <a:rPr lang="en-US" sz="2800" u="none" strike="noStrike" cap="none" spc="0" dirty="0">
                <a:solidFill>
                  <a:srgbClr val="000000">
                    <a:alpha val="100000"/>
                  </a:srgbClr>
                </a:solidFill>
                <a:latin typeface="Trebuchet MS"/>
              </a:rPr>
              <a:t> Paulo live in crime-filled slums. The battles between </a:t>
            </a:r>
            <a:r>
              <a:rPr lang="en-US" sz="2800" u="none" strike="noStrike" cap="none" spc="0" dirty="0" err="1">
                <a:solidFill>
                  <a:srgbClr val="000000">
                    <a:alpha val="100000"/>
                  </a:srgbClr>
                </a:solidFill>
                <a:latin typeface="Trebuchet MS"/>
              </a:rPr>
              <a:t>ganglords</a:t>
            </a:r>
            <a:r>
              <a:rPr lang="en-US" sz="2800" u="none" strike="noStrike" cap="none" spc="0" dirty="0">
                <a:solidFill>
                  <a:srgbClr val="000000">
                    <a:alpha val="100000"/>
                  </a:srgbClr>
                </a:solidFill>
                <a:latin typeface="Trebuchet MS"/>
              </a:rPr>
              <a:t> and police often make victims of the innocent. Brazil has 8 million children at risk, 7 million child </a:t>
            </a:r>
            <a:r>
              <a:rPr lang="en-US" sz="2800" u="none" strike="noStrike" cap="none" spc="0" dirty="0" err="1">
                <a:solidFill>
                  <a:srgbClr val="000000">
                    <a:alpha val="100000"/>
                  </a:srgbClr>
                </a:solidFill>
                <a:latin typeface="Trebuchet MS"/>
              </a:rPr>
              <a:t>labourers</a:t>
            </a:r>
            <a:r>
              <a:rPr lang="en-US" sz="2800" u="none" strike="noStrike" cap="none" spc="0" dirty="0">
                <a:solidFill>
                  <a:srgbClr val="000000">
                    <a:alpha val="100000"/>
                  </a:srgbClr>
                </a:solidFill>
                <a:latin typeface="Trebuchet MS"/>
              </a:rPr>
              <a:t>, and 600,000 girls in prostitution. Some churches and agencies help children through orphanages and job training ministries, but it is not enough. Pray for Christian ministry to every area of need.</a:t>
            </a:r>
            <a:endParaRPr lang="en-US" sz="2800" dirty="0">
              <a:latin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18349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59088" y="754380"/>
            <a:ext cx="10824644" cy="5964838"/>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The Amazon Basin has 36,000 communities without a church.</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Church planting is difficult because of the isolation and poverty, but several organizations send missionary boats</a:t>
            </a:r>
            <a:r>
              <a:rPr lang="en-US" sz="2800" dirty="0">
                <a:solidFill>
                  <a:srgbClr val="000000">
                    <a:alpha val="100000"/>
                  </a:srgbClr>
                </a:solidFill>
                <a:latin typeface="Trebuchet MS"/>
              </a:rPr>
              <a:t> – the only way to access these communities.</a:t>
            </a:r>
            <a:r>
              <a:rPr lang="en-US" sz="2800" u="none" strike="noStrike" cap="none" spc="0" dirty="0">
                <a:solidFill>
                  <a:srgbClr val="000000">
                    <a:alpha val="100000"/>
                  </a:srgbClr>
                </a:solidFill>
                <a:latin typeface="Trebuchet MS"/>
              </a:rPr>
              <a:t> Pray also for sensitivity as numerous agencies minister to the Amerindian groups spread across Brazil. These indigenous peoples suffered centuries of oppression, exploitation, and worse. </a:t>
            </a:r>
            <a:r>
              <a:rPr lang="en-US" sz="2800" dirty="0">
                <a:solidFill>
                  <a:srgbClr val="000000">
                    <a:alpha val="100000"/>
                  </a:srgbClr>
                </a:solidFill>
                <a:latin typeface="Trebuchet MS"/>
              </a:rPr>
              <a:t>Rampant</a:t>
            </a:r>
            <a:r>
              <a:rPr lang="en-US" sz="2800" u="none" strike="noStrike" cap="none" spc="0" dirty="0">
                <a:solidFill>
                  <a:srgbClr val="000000">
                    <a:alpha val="100000"/>
                  </a:srgbClr>
                </a:solidFill>
                <a:latin typeface="Trebuchet MS"/>
              </a:rPr>
              <a:t>, illegal deforestation of the Amazon </a:t>
            </a:r>
            <a:r>
              <a:rPr lang="en-US" sz="2800" dirty="0">
                <a:solidFill>
                  <a:srgbClr val="000000">
                    <a:alpha val="100000"/>
                  </a:srgbClr>
                </a:solidFill>
                <a:latin typeface="Trebuchet MS"/>
              </a:rPr>
              <a:t>for economic</a:t>
            </a:r>
            <a:r>
              <a:rPr lang="en-US" sz="2800" u="none" strike="noStrike" cap="none" spc="0" dirty="0">
                <a:solidFill>
                  <a:srgbClr val="000000">
                    <a:alpha val="100000"/>
                  </a:srgbClr>
                </a:solidFill>
                <a:latin typeface="Trebuchet MS"/>
              </a:rPr>
              <a:t> development has been devastating to these indigenous groups. Pray that Christians would lead the way in advocating for sustainable development, and for justice for these threatened communities. </a:t>
            </a:r>
          </a:p>
        </p:txBody>
      </p:sp>
    </p:spTree>
  </p:cSld>
  <p:clrMapOvr>
    <a:masterClrMapping/>
  </p:clrMapOvr>
</p:sld>
</file>

<file path=ppt/theme/theme1.xml><?xml version="1.0" encoding="utf-8"?>
<a:theme xmlns:a="http://schemas.openxmlformats.org/drawingml/2006/main" name="Theme89">
  <a:themeElements>
    <a:clrScheme name="Theme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JM</PrayerPointComple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9FA2B-A4CD-4306-8871-8D1272F1C1FC}">
  <ds:schemaRefs>
    <ds:schemaRef ds:uri="http://schemas.microsoft.com/sharepoint/v3/contenttype/forms"/>
  </ds:schemaRefs>
</ds:datastoreItem>
</file>

<file path=customXml/itemProps2.xml><?xml version="1.0" encoding="utf-8"?>
<ds:datastoreItem xmlns:ds="http://schemas.openxmlformats.org/officeDocument/2006/customXml" ds:itemID="{7B693927-35F7-4945-B40C-DEFBEDA8B7CA}">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customXml/itemProps3.xml><?xml version="1.0" encoding="utf-8"?>
<ds:datastoreItem xmlns:ds="http://schemas.openxmlformats.org/officeDocument/2006/customXml" ds:itemID="{8C64AB6B-023A-4E29-A423-8A2DB7710974}"/>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Theme89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74</cp:revision>
  <dcterms:created xsi:type="dcterms:W3CDTF">2024-12-17T23:28:43Z</dcterms:created>
  <dcterms:modified xsi:type="dcterms:W3CDTF">2025-02-15T22:37:18Z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