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CA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8ED19-271B-E606-CA28-7DCFD57291DA}" v="23" dt="2025-02-15T22:10:25.760"/>
    <p1510:client id="{7C743BE1-FA12-A390-4AD5-6AD60761DBC3}" v="1" dt="2025-02-15T17:42:03.541"/>
    <p1510:client id="{B216BD1C-EAB4-5920-E94F-C71DBC381B87}" v="48" dt="2025-02-15T04:26:08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D08E75BB-5A34-47C8-5EBD-09E80F102516}"/>
    <pc:docChg chg="modSld">
      <pc:chgData name="John Friesen" userId="S::john.friesen@operationworld.org::9d3a757e-09a8-42a2-b315-fa47145d8ae5" providerId="AD" clId="Web-{D08E75BB-5A34-47C8-5EBD-09E80F102516}" dt="2025-02-13T19:34:36.779" v="4" actId="20577"/>
      <pc:docMkLst>
        <pc:docMk/>
      </pc:docMkLst>
      <pc:sldChg chg="modSp">
        <pc:chgData name="John Friesen" userId="S::john.friesen@operationworld.org::9d3a757e-09a8-42a2-b315-fa47145d8ae5" providerId="AD" clId="Web-{D08E75BB-5A34-47C8-5EBD-09E80F102516}" dt="2025-02-13T19:34:36.779" v="4" actId="20577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D08E75BB-5A34-47C8-5EBD-09E80F102516}" dt="2025-02-13T19:34:36.779" v="4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D44CCA8E-45BD-3C68-ACC1-189781D45842}"/>
    <pc:docChg chg="modSld">
      <pc:chgData name="John Friesen" userId="S::john.friesen@operationworld.org::9d3a757e-09a8-42a2-b315-fa47145d8ae5" providerId="AD" clId="Web-{D44CCA8E-45BD-3C68-ACC1-189781D45842}" dt="2025-01-31T00:29:27.867" v="3"/>
      <pc:docMkLst>
        <pc:docMk/>
      </pc:docMkLst>
      <pc:sldChg chg="modSp">
        <pc:chgData name="John Friesen" userId="S::john.friesen@operationworld.org::9d3a757e-09a8-42a2-b315-fa47145d8ae5" providerId="AD" clId="Web-{D44CCA8E-45BD-3C68-ACC1-189781D45842}" dt="2025-01-31T00:29:27.867" v="3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D44CCA8E-45BD-3C68-ACC1-189781D45842}" dt="2025-01-31T00:29:27.867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B216BD1C-EAB4-5920-E94F-C71DBC381B87}"/>
    <pc:docChg chg="modSld">
      <pc:chgData name="Cathy Friesen" userId="S::cathy.friesen@operationworld.org::4b911d97-c06d-45ce-a5f8-d43e0fc64acb" providerId="AD" clId="Web-{B216BD1C-EAB4-5920-E94F-C71DBC381B87}" dt="2025-02-15T04:26:08.351" v="23" actId="14100"/>
      <pc:docMkLst>
        <pc:docMk/>
      </pc:docMkLst>
      <pc:sldChg chg="modSp">
        <pc:chgData name="Cathy Friesen" userId="S::cathy.friesen@operationworld.org::4b911d97-c06d-45ce-a5f8-d43e0fc64acb" providerId="AD" clId="Web-{B216BD1C-EAB4-5920-E94F-C71DBC381B87}" dt="2025-02-15T04:24:33.393" v="2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B216BD1C-EAB4-5920-E94F-C71DBC381B87}" dt="2025-02-15T04:24:28.018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B216BD1C-EAB4-5920-E94F-C71DBC381B87}" dt="2025-02-15T04:24:33.393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B216BD1C-EAB4-5920-E94F-C71DBC381B87}" dt="2025-02-15T04:24:33.378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addSp modSp">
        <pc:chgData name="Cathy Friesen" userId="S::cathy.friesen@operationworld.org::4b911d97-c06d-45ce-a5f8-d43e0fc64acb" providerId="AD" clId="Web-{B216BD1C-EAB4-5920-E94F-C71DBC381B87}" dt="2025-02-15T04:26:08.351" v="23" actId="14100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B216BD1C-EAB4-5920-E94F-C71DBC381B87}" dt="2025-02-15T04:25:45.788" v="21" actId="20577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Cathy Friesen" userId="S::cathy.friesen@operationworld.org::4b911d97-c06d-45ce-a5f8-d43e0fc64acb" providerId="AD" clId="Web-{B216BD1C-EAB4-5920-E94F-C71DBC381B87}" dt="2025-02-15T04:26:08.351" v="23" actId="14100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clId="Web-{7C743BE1-FA12-A390-4AD5-6AD60761DBC3}"/>
    <pc:docChg chg="modSld">
      <pc:chgData name="" userId="" providerId="" clId="Web-{7C743BE1-FA12-A390-4AD5-6AD60761DBC3}" dt="2025-02-15T17:42:03.541" v="0" actId="1076"/>
      <pc:docMkLst>
        <pc:docMk/>
      </pc:docMkLst>
      <pc:sldChg chg="modSp">
        <pc:chgData name="" userId="" providerId="" clId="Web-{7C743BE1-FA12-A390-4AD5-6AD60761DBC3}" dt="2025-02-15T17:42:03.541" v="0" actId="1076"/>
        <pc:sldMkLst>
          <pc:docMk/>
          <pc:sldMk cId="0" sldId="257"/>
        </pc:sldMkLst>
        <pc:picChg chg="mod">
          <ac:chgData name="" userId="" providerId="" clId="Web-{7C743BE1-FA12-A390-4AD5-6AD60761DBC3}" dt="2025-02-15T17:42:03.541" v="0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Cathy Friesen" userId="S::cathy.friesen@operationworld.org::4b911d97-c06d-45ce-a5f8-d43e0fc64acb" providerId="AD" clId="Web-{CCAF6BB7-962E-5D64-7DBB-8472220A302E}"/>
    <pc:docChg chg="modSld">
      <pc:chgData name="Cathy Friesen" userId="S::cathy.friesen@operationworld.org::4b911d97-c06d-45ce-a5f8-d43e0fc64acb" providerId="AD" clId="Web-{CCAF6BB7-962E-5D64-7DBB-8472220A302E}" dt="2025-01-04T02:11:47.377" v="3" actId="20577"/>
      <pc:docMkLst>
        <pc:docMk/>
      </pc:docMkLst>
      <pc:sldChg chg="modSp">
        <pc:chgData name="Cathy Friesen" userId="S::cathy.friesen@operationworld.org::4b911d97-c06d-45ce-a5f8-d43e0fc64acb" providerId="AD" clId="Web-{CCAF6BB7-962E-5D64-7DBB-8472220A302E}" dt="2025-01-04T02:11:47.377" v="3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CCAF6BB7-962E-5D64-7DBB-8472220A302E}" dt="2025-01-04T02:11:47.377" v="3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5078ED19-271B-E606-CA28-7DCFD57291DA}"/>
    <pc:docChg chg="modSld">
      <pc:chgData name="John Friesen" userId="S::john.friesen@operationworld.org::9d3a757e-09a8-42a2-b315-fa47145d8ae5" providerId="AD" clId="Web-{5078ED19-271B-E606-CA28-7DCFD57291DA}" dt="2025-02-15T22:10:25.760" v="18"/>
      <pc:docMkLst>
        <pc:docMk/>
      </pc:docMkLst>
      <pc:sldChg chg="modSp">
        <pc:chgData name="John Friesen" userId="S::john.friesen@operationworld.org::9d3a757e-09a8-42a2-b315-fa47145d8ae5" providerId="AD" clId="Web-{5078ED19-271B-E606-CA28-7DCFD57291DA}" dt="2025-02-15T22:10:25.760" v="18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5078ED19-271B-E606-CA28-7DCFD57291DA}" dt="2025-02-15T22:10:25.760" v="18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00" y="1524067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773999" y="2705725"/>
            <a:ext cx="4545091" cy="1446550"/>
            <a:chOff x="6191250" y="2705725"/>
            <a:chExt cx="4545091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4545091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000000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000000"/>
                  </a:solidFill>
                  <a:latin typeface="Trebuchet MS"/>
                </a:rPr>
                <a:t>BOTSWANA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10250"/>
            <a:chOff x="285750" y="285750"/>
            <a:chExt cx="6010275" cy="581025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624846561"/>
                </p:ext>
              </p:extLst>
            </p:nvPr>
          </p:nvGraphicFramePr>
          <p:xfrm>
            <a:off x="381000" y="857250"/>
            <a:ext cx="5819776" cy="523875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Gaborone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2,562,122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74.1 %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33.8 %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English, Setswana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40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117/193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65.6 %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Christian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981" y="974272"/>
            <a:ext cx="10839400" cy="5492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Praise God for political stability, economic growth, and lower corruption in Botswana.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The 2024 elections saw the ruling party of 58 years emphatically voted out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The peaceful transition to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the new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administration was praiseworthy and a sign of Botwana's stability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and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integrity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.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The national programme of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Vision 2036 seeks "prosperity for all" and includes a sustainable environment, human and social development, good governance and peace. Pray that it might be so! After all, only under Jesus' Lordship can such a vision be truly achieved.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Calibri"/>
                <a:cs typeface="Calibri"/>
              </a:rPr>
              <a:t>                                                          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
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73569" y="6140940"/>
            <a:ext cx="8850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>Y</_x0032_025Updates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365DD105-A83D-438A-930D-DC8E69E11F9A}"/>
</file>

<file path=customXml/itemProps2.xml><?xml version="1.0" encoding="utf-8"?>
<ds:datastoreItem xmlns:ds="http://schemas.openxmlformats.org/officeDocument/2006/customXml" ds:itemID="{6D011E10-EE6C-4CBB-B87E-BFD4436E3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2C9CB9-3B4E-4178-B5E6-737D821E8582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Theme100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32</cp:revision>
  <dcterms:created xsi:type="dcterms:W3CDTF">2024-12-17T23:28:43Z</dcterms:created>
  <dcterms:modified xsi:type="dcterms:W3CDTF">2025-02-15T22:10:32Z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