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E3C75-0A9A-43CA-E560-8CF089D5DB7E}" v="96" dt="2025-02-15T01:09:56.218"/>
    <p1510:client id="{6E7236C7-2DB8-64D2-491C-E0A88831C4CD}" v="11" dt="2025-02-15T01:15:16.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ADE3C75-0A9A-43CA-E560-8CF089D5DB7E}"/>
    <pc:docChg chg="modSld">
      <pc:chgData name="Cathy Friesen" userId="S::cathy.friesen@operationworld.org::4b911d97-c06d-45ce-a5f8-d43e0fc64acb" providerId="AD" clId="Web-{0ADE3C75-0A9A-43CA-E560-8CF089D5DB7E}" dt="2025-02-15T01:09:56.218" v="53" actId="1076"/>
      <pc:docMkLst>
        <pc:docMk/>
      </pc:docMkLst>
      <pc:sldChg chg="modSp">
        <pc:chgData name="Cathy Friesen" userId="S::cathy.friesen@operationworld.org::4b911d97-c06d-45ce-a5f8-d43e0fc64acb" providerId="AD" clId="Web-{0ADE3C75-0A9A-43CA-E560-8CF089D5DB7E}" dt="2025-02-15T01:09:56.218" v="53" actId="1076"/>
        <pc:sldMkLst>
          <pc:docMk/>
          <pc:sldMk cId="0" sldId="257"/>
        </pc:sldMkLst>
        <pc:spChg chg="mod">
          <ac:chgData name="Cathy Friesen" userId="S::cathy.friesen@operationworld.org::4b911d97-c06d-45ce-a5f8-d43e0fc64acb" providerId="AD" clId="Web-{0ADE3C75-0A9A-43CA-E560-8CF089D5DB7E}" dt="2025-02-15T01:09:49.983" v="51" actId="14100"/>
          <ac:spMkLst>
            <pc:docMk/>
            <pc:sldMk cId="0" sldId="257"/>
            <ac:spMk id="5" creationId="{00000000-0000-0000-0000-000000000000}"/>
          </ac:spMkLst>
        </pc:spChg>
        <pc:grpChg chg="mod">
          <ac:chgData name="Cathy Friesen" userId="S::cathy.friesen@operationworld.org::4b911d97-c06d-45ce-a5f8-d43e0fc64acb" providerId="AD" clId="Web-{0ADE3C75-0A9A-43CA-E560-8CF089D5DB7E}" dt="2025-02-15T01:09:56.218" v="53" actId="1076"/>
          <ac:grpSpMkLst>
            <pc:docMk/>
            <pc:sldMk cId="0" sldId="257"/>
            <ac:grpSpMk id="4" creationId="{00000000-0000-0000-0000-000000000000}"/>
          </ac:grpSpMkLst>
        </pc:grpChg>
        <pc:picChg chg="mod">
          <ac:chgData name="Cathy Friesen" userId="S::cathy.friesen@operationworld.org::4b911d97-c06d-45ce-a5f8-d43e0fc64acb" providerId="AD" clId="Web-{0ADE3C75-0A9A-43CA-E560-8CF089D5DB7E}" dt="2025-02-15T01:09:56.202" v="52" actId="1076"/>
          <ac:picMkLst>
            <pc:docMk/>
            <pc:sldMk cId="0" sldId="257"/>
            <ac:picMk id="2" creationId="{00000000-0000-0000-0000-000000000000}"/>
          </ac:picMkLst>
        </pc:picChg>
      </pc:sldChg>
      <pc:sldChg chg="addSp modSp">
        <pc:chgData name="Cathy Friesen" userId="S::cathy.friesen@operationworld.org::4b911d97-c06d-45ce-a5f8-d43e0fc64acb" providerId="AD" clId="Web-{0ADE3C75-0A9A-43CA-E560-8CF089D5DB7E}" dt="2025-02-15T01:07:15.993" v="32" actId="14100"/>
        <pc:sldMkLst>
          <pc:docMk/>
          <pc:sldMk cId="0" sldId="259"/>
        </pc:sldMkLst>
        <pc:spChg chg="mod">
          <ac:chgData name="Cathy Friesen" userId="S::cathy.friesen@operationworld.org::4b911d97-c06d-45ce-a5f8-d43e0fc64acb" providerId="AD" clId="Web-{0ADE3C75-0A9A-43CA-E560-8CF089D5DB7E}" dt="2025-02-15T01:05:20.896" v="27" actId="14100"/>
          <ac:spMkLst>
            <pc:docMk/>
            <pc:sldMk cId="0" sldId="259"/>
            <ac:spMk id="2" creationId="{00000000-0000-0000-0000-000000000000}"/>
          </ac:spMkLst>
        </pc:spChg>
        <pc:spChg chg="mod">
          <ac:chgData name="Cathy Friesen" userId="S::cathy.friesen@operationworld.org::4b911d97-c06d-45ce-a5f8-d43e0fc64acb" providerId="AD" clId="Web-{0ADE3C75-0A9A-43CA-E560-8CF089D5DB7E}" dt="2025-02-15T01:07:15.993" v="32" actId="14100"/>
          <ac:spMkLst>
            <pc:docMk/>
            <pc:sldMk cId="0" sldId="259"/>
            <ac:spMk id="3" creationId="{00000000-0000-0000-0000-000000000000}"/>
          </ac:spMkLst>
        </pc:spChg>
        <pc:spChg chg="add mod">
          <ac:chgData name="Cathy Friesen" userId="S::cathy.friesen@operationworld.org::4b911d97-c06d-45ce-a5f8-d43e0fc64acb" providerId="AD" clId="Web-{0ADE3C75-0A9A-43CA-E560-8CF089D5DB7E}" dt="2025-02-15T01:06:09.476" v="29" actId="14100"/>
          <ac:spMkLst>
            <pc:docMk/>
            <pc:sldMk cId="0" sldId="259"/>
            <ac:spMk id="4" creationId="{9CB5B617-AD4D-2FA8-F43F-A3B190891277}"/>
          </ac:spMkLst>
        </pc:spChg>
      </pc:sldChg>
    </pc:docChg>
  </pc:docChgLst>
  <pc:docChgLst>
    <pc:chgData name="Cathy Friesen" userId="S::cathy.friesen@operationworld.org::4b911d97-c06d-45ce-a5f8-d43e0fc64acb" providerId="AD" clId="Web-{9D2483E9-76B7-6E7A-A99A-CB82EA5B8CDB}"/>
    <pc:docChg chg="modSld">
      <pc:chgData name="Cathy Friesen" userId="S::cathy.friesen@operationworld.org::4b911d97-c06d-45ce-a5f8-d43e0fc64acb" providerId="AD" clId="Web-{9D2483E9-76B7-6E7A-A99A-CB82EA5B8CDB}" dt="2025-01-04T02:10:47.786" v="1" actId="20577"/>
      <pc:docMkLst>
        <pc:docMk/>
      </pc:docMkLst>
      <pc:sldChg chg="modSp">
        <pc:chgData name="Cathy Friesen" userId="S::cathy.friesen@operationworld.org::4b911d97-c06d-45ce-a5f8-d43e0fc64acb" providerId="AD" clId="Web-{9D2483E9-76B7-6E7A-A99A-CB82EA5B8CDB}" dt="2025-01-04T02:10:47.786" v="1" actId="20577"/>
        <pc:sldMkLst>
          <pc:docMk/>
          <pc:sldMk cId="0" sldId="257"/>
        </pc:sldMkLst>
        <pc:spChg chg="mod">
          <ac:chgData name="Cathy Friesen" userId="S::cathy.friesen@operationworld.org::4b911d97-c06d-45ce-a5f8-d43e0fc64acb" providerId="AD" clId="Web-{9D2483E9-76B7-6E7A-A99A-CB82EA5B8CDB}" dt="2025-01-04T02:10:47.786"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D265F3F0-E29D-D329-50E5-F922CC66BE5F}"/>
    <pc:docChg chg="modSld">
      <pc:chgData name="John Friesen" userId="S::john.friesen@operationworld.org::9d3a757e-09a8-42a2-b315-fa47145d8ae5" providerId="AD" clId="Web-{D265F3F0-E29D-D329-50E5-F922CC66BE5F}" dt="2025-01-31T00:28:04.191" v="2"/>
      <pc:docMkLst>
        <pc:docMk/>
      </pc:docMkLst>
      <pc:sldChg chg="modSp">
        <pc:chgData name="John Friesen" userId="S::john.friesen@operationworld.org::9d3a757e-09a8-42a2-b315-fa47145d8ae5" providerId="AD" clId="Web-{D265F3F0-E29D-D329-50E5-F922CC66BE5F}" dt="2025-01-31T00:28:04.191" v="2"/>
        <pc:sldMkLst>
          <pc:docMk/>
          <pc:sldMk cId="0" sldId="258"/>
        </pc:sldMkLst>
        <pc:graphicFrameChg chg="modGraphic">
          <ac:chgData name="John Friesen" userId="S::john.friesen@operationworld.org::9d3a757e-09a8-42a2-b315-fa47145d8ae5" providerId="AD" clId="Web-{D265F3F0-E29D-D329-50E5-F922CC66BE5F}" dt="2025-01-31T00:28:04.191"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6E7236C7-2DB8-64D2-491C-E0A88831C4CD}"/>
    <pc:docChg chg="modSld">
      <pc:chgData name="John Friesen" userId="S::john.friesen@operationworld.org::9d3a757e-09a8-42a2-b315-fa47145d8ae5" providerId="AD" clId="Web-{6E7236C7-2DB8-64D2-491C-E0A88831C4CD}" dt="2025-02-15T01:15:16.227" v="10"/>
      <pc:docMkLst>
        <pc:docMk/>
      </pc:docMkLst>
      <pc:sldChg chg="modSp">
        <pc:chgData name="John Friesen" userId="S::john.friesen@operationworld.org::9d3a757e-09a8-42a2-b315-fa47145d8ae5" providerId="AD" clId="Web-{6E7236C7-2DB8-64D2-491C-E0A88831C4CD}" dt="2025-02-15T01:14:02.303" v="1" actId="1076"/>
        <pc:sldMkLst>
          <pc:docMk/>
          <pc:sldMk cId="0" sldId="257"/>
        </pc:sldMkLst>
        <pc:grpChg chg="mod">
          <ac:chgData name="John Friesen" userId="S::john.friesen@operationworld.org::9d3a757e-09a8-42a2-b315-fa47145d8ae5" providerId="AD" clId="Web-{6E7236C7-2DB8-64D2-491C-E0A88831C4CD}" dt="2025-02-15T01:14:02.303" v="1" actId="1076"/>
          <ac:grpSpMkLst>
            <pc:docMk/>
            <pc:sldMk cId="0" sldId="257"/>
            <ac:grpSpMk id="4" creationId="{00000000-0000-0000-0000-000000000000}"/>
          </ac:grpSpMkLst>
        </pc:grpChg>
        <pc:picChg chg="mod">
          <ac:chgData name="John Friesen" userId="S::john.friesen@operationworld.org::9d3a757e-09a8-42a2-b315-fa47145d8ae5" providerId="AD" clId="Web-{6E7236C7-2DB8-64D2-491C-E0A88831C4CD}" dt="2025-02-15T01:14:02.287" v="0" actId="1076"/>
          <ac:picMkLst>
            <pc:docMk/>
            <pc:sldMk cId="0" sldId="257"/>
            <ac:picMk id="2" creationId="{00000000-0000-0000-0000-000000000000}"/>
          </ac:picMkLst>
        </pc:picChg>
      </pc:sldChg>
      <pc:sldChg chg="modSp">
        <pc:chgData name="John Friesen" userId="S::john.friesen@operationworld.org::9d3a757e-09a8-42a2-b315-fa47145d8ae5" providerId="AD" clId="Web-{6E7236C7-2DB8-64D2-491C-E0A88831C4CD}" dt="2025-02-15T01:15:16.227" v="10"/>
        <pc:sldMkLst>
          <pc:docMk/>
          <pc:sldMk cId="0" sldId="258"/>
        </pc:sldMkLst>
        <pc:graphicFrameChg chg="mod modGraphic">
          <ac:chgData name="John Friesen" userId="S::john.friesen@operationworld.org::9d3a757e-09a8-42a2-b315-fa47145d8ae5" providerId="AD" clId="Web-{6E7236C7-2DB8-64D2-491C-E0A88831C4CD}" dt="2025-02-15T01:15:16.227" v="10"/>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828264" y="2000250"/>
            <a:ext cx="5715000" cy="2857500"/>
          </a:xfrm>
          <a:prstGeom prst="rect">
            <a:avLst/>
          </a:prstGeom>
          <a:noFill/>
        </p:spPr>
      </p:pic>
      <p:grpSp>
        <p:nvGrpSpPr>
          <p:cNvPr id="4" name="Group 3"/>
          <p:cNvGrpSpPr/>
          <p:nvPr/>
        </p:nvGrpSpPr>
        <p:grpSpPr>
          <a:xfrm>
            <a:off x="6733764" y="2244060"/>
            <a:ext cx="5195221" cy="2369880"/>
            <a:chOff x="6191250" y="2244060"/>
            <a:chExt cx="5195221" cy="2369880"/>
          </a:xfrm>
        </p:grpSpPr>
        <p:sp>
          <p:nvSpPr>
            <p:cNvPr id="5" name="TextBox 4"/>
            <p:cNvSpPr txBox="1"/>
            <p:nvPr/>
          </p:nvSpPr>
          <p:spPr>
            <a:xfrm>
              <a:off x="6191250" y="2244060"/>
              <a:ext cx="5195221" cy="2369880"/>
            </a:xfrm>
            <a:prstGeom prst="rect">
              <a:avLst/>
            </a:prstGeom>
            <a:noFill/>
          </p:spPr>
          <p:txBody>
            <a:bodyPr vert="horz" wrap="square" lIns="91440" tIns="45720" rIns="91440" bIns="45720" rtlCol="0" anchor="ctr" anchorCtr="1">
              <a:spAutoFit/>
            </a:bodyPr>
            <a:lstStyle/>
            <a:p>
              <a:pPr fontAlgn="ctr"/>
              <a:r>
                <a:rPr lang="en-US" sz="2800" u="none" strike="noStrike" cap="none" spc="0" dirty="0">
                  <a:solidFill>
                    <a:srgbClr val="1F1C96"/>
                  </a:solidFill>
                  <a:latin typeface="Trebuchet MS"/>
                </a:rPr>
                <a:t>PRAYING FOR
</a:t>
              </a:r>
              <a:r>
                <a:rPr lang="en-US" sz="6000" u="none" strike="noStrike" cap="none" spc="0" dirty="0">
                  <a:solidFill>
                    <a:srgbClr val="1F1C96"/>
                  </a:solidFill>
                  <a:latin typeface="Trebuchet MS"/>
                </a:rPr>
                <a:t>BOSNIA</a:t>
              </a:r>
              <a:r>
                <a:rPr lang="en-US" sz="6000" dirty="0">
                  <a:solidFill>
                    <a:srgbClr val="1F1C96"/>
                  </a:solidFill>
                  <a:latin typeface="Trebuchet MS"/>
                </a:rPr>
                <a:t> and </a:t>
              </a:r>
            </a:p>
            <a:p>
              <a:r>
                <a:rPr lang="en-US" sz="6000" dirty="0">
                  <a:solidFill>
                    <a:srgbClr val="1F1C96"/>
                  </a:solidFill>
                  <a:latin typeface="Trebuchet MS"/>
                </a:rPr>
                <a:t>HERZEGOVINA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162318644"/>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Sarajevo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3,140,096</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Bosnian, Serbian, Croatian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79325" y="346364"/>
            <a:ext cx="10650675" cy="646331"/>
          </a:xfrm>
          <a:prstGeom prst="rect">
            <a:avLst/>
          </a:prstGeom>
          <a:noFill/>
        </p:spPr>
        <p:txBody>
          <a:bodyPr vert="horz" wrap="square"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486512" y="950769"/>
            <a:ext cx="11532568" cy="5921543"/>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Bosnia has a tragic history of violence. The hatred among ethnic groups </a:t>
            </a:r>
            <a:r>
              <a:rPr lang="en-US" sz="2800" dirty="0">
                <a:solidFill>
                  <a:srgbClr val="000000">
                    <a:alpha val="100000"/>
                  </a:srgbClr>
                </a:solidFill>
                <a:latin typeface="Trebuchet MS"/>
              </a:rPr>
              <a:t>appears impossible</a:t>
            </a:r>
            <a:r>
              <a:rPr lang="en-US" sz="2800" u="none" strike="noStrike" cap="none" spc="0" dirty="0">
                <a:solidFill>
                  <a:srgbClr val="000000">
                    <a:alpha val="100000"/>
                  </a:srgbClr>
                </a:solidFill>
                <a:latin typeface="Trebuchet MS"/>
              </a:rPr>
              <a:t> to resolve. Recovery from the most recent conflict (1992-1995) continues even now. Many have not returned to their original homes. Roads and buildings can be rebuilt, but deep community wounds remain. Only God can bring true reconciliation and unity. Bosnia also struggles with </a:t>
            </a:r>
            <a:r>
              <a:rPr lang="en-US" sz="2800" dirty="0">
                <a:solidFill>
                  <a:srgbClr val="000000">
                    <a:alpha val="100000"/>
                  </a:srgbClr>
                </a:solidFill>
                <a:latin typeface="Trebuchet MS"/>
              </a:rPr>
              <a:t>poverty; organized</a:t>
            </a:r>
            <a:r>
              <a:rPr lang="en-US" sz="2800" u="none" strike="noStrike" cap="none" spc="0" dirty="0">
                <a:solidFill>
                  <a:srgbClr val="000000">
                    <a:alpha val="100000"/>
                  </a:srgbClr>
                </a:solidFill>
                <a:latin typeface="Trebuchet MS"/>
              </a:rPr>
              <a:t> crime </a:t>
            </a:r>
            <a:r>
              <a:rPr lang="en-US" sz="2800" dirty="0">
                <a:solidFill>
                  <a:srgbClr val="000000">
                    <a:alpha val="100000"/>
                  </a:srgbClr>
                </a:solidFill>
                <a:latin typeface="Trebuchet MS"/>
              </a:rPr>
              <a:t>thrives and must</a:t>
            </a:r>
            <a:r>
              <a:rPr lang="en-US" sz="2800" u="none" strike="noStrike" cap="none" spc="0" dirty="0">
                <a:solidFill>
                  <a:srgbClr val="000000">
                    <a:alpha val="100000"/>
                  </a:srgbClr>
                </a:solidFill>
                <a:latin typeface="Trebuchet MS"/>
              </a:rPr>
              <a:t> be stopped for </a:t>
            </a:r>
            <a:r>
              <a:rPr lang="en-US" sz="2800" dirty="0">
                <a:solidFill>
                  <a:srgbClr val="000000">
                    <a:alpha val="100000"/>
                  </a:srgbClr>
                </a:solidFill>
                <a:latin typeface="Trebuchet MS"/>
              </a:rPr>
              <a:t>Bosnia</a:t>
            </a:r>
            <a:r>
              <a:rPr lang="en-US" sz="2800" u="none" strike="noStrike" cap="none" spc="0" dirty="0">
                <a:solidFill>
                  <a:srgbClr val="000000">
                    <a:alpha val="100000"/>
                  </a:srgbClr>
                </a:solidFill>
                <a:latin typeface="Trebuchet MS"/>
              </a:rPr>
              <a:t> to progress. Young people feel discouraged, and more than 60% want to leave the country. Pray for a new generation of Bosnians to stay and lead their nation into a bright future!
</a:t>
            </a:r>
          </a:p>
        </p:txBody>
      </p:sp>
      <p:sp>
        <p:nvSpPr>
          <p:cNvPr id="4" name="TextBox 3">
            <a:extLst>
              <a:ext uri="{FF2B5EF4-FFF2-40B4-BE49-F238E27FC236}">
                <a16:creationId xmlns:a16="http://schemas.microsoft.com/office/drawing/2014/main" id="{9CB5B617-AD4D-2FA8-F43F-A3B190891277}"/>
              </a:ext>
            </a:extLst>
          </p:cNvPr>
          <p:cNvSpPr txBox="1"/>
          <p:nvPr/>
        </p:nvSpPr>
        <p:spPr>
          <a:xfrm>
            <a:off x="600716" y="6322368"/>
            <a:ext cx="902367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AE0DC-0CC8-47D4-BEEC-B0F123825C8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5B791EC0-DEA6-481B-B521-B1E14CF3F9A5}">
  <ds:schemaRefs>
    <ds:schemaRef ds:uri="http://schemas.microsoft.com/sharepoint/v3/contenttype/forms"/>
  </ds:schemaRefs>
</ds:datastoreItem>
</file>

<file path=customXml/itemProps3.xml><?xml version="1.0" encoding="utf-8"?>
<ds:datastoreItem xmlns:ds="http://schemas.openxmlformats.org/officeDocument/2006/customXml" ds:itemID="{275F7AA6-01C1-41B3-8F23-A06C08ABB7A0}"/>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Theme38</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47</cp:revision>
  <dcterms:created xsi:type="dcterms:W3CDTF">2024-12-17T23:28:43Z</dcterms:created>
  <dcterms:modified xsi:type="dcterms:W3CDTF">2025-02-15T01:15:35Z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