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957F00-354F-FF54-3AF9-C582E1825CED}" v="39" dt="2025-02-15T01:19:40.232"/>
    <p1510:client id="{9E68F848-20E6-AC84-D983-90EFF4756C1F}" v="8" dt="2025-02-15T00:40:28.496"/>
    <p1510:client id="{A04A4495-3A93-23AC-591C-E3659ED35948}" v="18" dt="2025-02-13T02:01:13.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F01EDFDB-06F2-6A80-5FF4-A37C77E908CF}"/>
    <pc:docChg chg="modSld">
      <pc:chgData name="Cathy Friesen" userId="S::cathy.friesen@operationworld.org::4b911d97-c06d-45ce-a5f8-d43e0fc64acb" providerId="AD" clId="Web-{F01EDFDB-06F2-6A80-5FF4-A37C77E908CF}" dt="2025-02-12T01:26:11.878" v="23"/>
      <pc:docMkLst>
        <pc:docMk/>
      </pc:docMkLst>
      <pc:sldChg chg="addSp modSp">
        <pc:chgData name="Cathy Friesen" userId="S::cathy.friesen@operationworld.org::4b911d97-c06d-45ce-a5f8-d43e0fc64acb" providerId="AD" clId="Web-{F01EDFDB-06F2-6A80-5FF4-A37C77E908CF}" dt="2025-02-12T01:25:39.221" v="7"/>
        <pc:sldMkLst>
          <pc:docMk/>
          <pc:sldMk cId="0" sldId="259"/>
        </pc:sldMkLst>
        <pc:spChg chg="mod">
          <ac:chgData name="Cathy Friesen" userId="S::cathy.friesen@operationworld.org::4b911d97-c06d-45ce-a5f8-d43e0fc64acb" providerId="AD" clId="Web-{F01EDFDB-06F2-6A80-5FF4-A37C77E908CF}" dt="2025-02-12T01:25:38.908" v="6" actId="20577"/>
          <ac:spMkLst>
            <pc:docMk/>
            <pc:sldMk cId="0" sldId="259"/>
            <ac:spMk id="3" creationId="{00000000-0000-0000-0000-000000000000}"/>
          </ac:spMkLst>
        </pc:spChg>
        <pc:spChg chg="add">
          <ac:chgData name="Cathy Friesen" userId="S::cathy.friesen@operationworld.org::4b911d97-c06d-45ce-a5f8-d43e0fc64acb" providerId="AD" clId="Web-{F01EDFDB-06F2-6A80-5FF4-A37C77E908CF}" dt="2025-02-12T01:25:39.221" v="7"/>
          <ac:spMkLst>
            <pc:docMk/>
            <pc:sldMk cId="0" sldId="259"/>
            <ac:spMk id="4" creationId="{9CB5B617-AD4D-2FA8-F43F-A3B190891277}"/>
          </ac:spMkLst>
        </pc:spChg>
      </pc:sldChg>
      <pc:sldChg chg="addSp modSp">
        <pc:chgData name="Cathy Friesen" userId="S::cathy.friesen@operationworld.org::4b911d97-c06d-45ce-a5f8-d43e0fc64acb" providerId="AD" clId="Web-{F01EDFDB-06F2-6A80-5FF4-A37C77E908CF}" dt="2025-02-12T01:26:11.878" v="23"/>
        <pc:sldMkLst>
          <pc:docMk/>
          <pc:sldMk cId="0" sldId="260"/>
        </pc:sldMkLst>
        <pc:spChg chg="mod">
          <ac:chgData name="Cathy Friesen" userId="S::cathy.friesen@operationworld.org::4b911d97-c06d-45ce-a5f8-d43e0fc64acb" providerId="AD" clId="Web-{F01EDFDB-06F2-6A80-5FF4-A37C77E908CF}" dt="2025-02-12T01:26:11.722" v="22" actId="20577"/>
          <ac:spMkLst>
            <pc:docMk/>
            <pc:sldMk cId="0" sldId="260"/>
            <ac:spMk id="3" creationId="{00000000-0000-0000-0000-000000000000}"/>
          </ac:spMkLst>
        </pc:spChg>
        <pc:spChg chg="add">
          <ac:chgData name="Cathy Friesen" userId="S::cathy.friesen@operationworld.org::4b911d97-c06d-45ce-a5f8-d43e0fc64acb" providerId="AD" clId="Web-{F01EDFDB-06F2-6A80-5FF4-A37C77E908CF}" dt="2025-02-12T01:26:11.878" v="23"/>
          <ac:spMkLst>
            <pc:docMk/>
            <pc:sldMk cId="0" sldId="260"/>
            <ac:spMk id="4" creationId="{FC84FBC9-6227-4C03-097E-4E5851E0F875}"/>
          </ac:spMkLst>
        </pc:spChg>
      </pc:sldChg>
    </pc:docChg>
  </pc:docChgLst>
  <pc:docChgLst>
    <pc:chgData name="Cathy Friesen" userId="S::cathy.friesen@operationworld.org::4b911d97-c06d-45ce-a5f8-d43e0fc64acb" providerId="AD" clId="Web-{03668EE7-0E8B-FB48-E2B8-4198C303290A}"/>
    <pc:docChg chg="modSld">
      <pc:chgData name="Cathy Friesen" userId="S::cathy.friesen@operationworld.org::4b911d97-c06d-45ce-a5f8-d43e0fc64acb" providerId="AD" clId="Web-{03668EE7-0E8B-FB48-E2B8-4198C303290A}" dt="2025-01-04T02:10:24.795" v="1" actId="20577"/>
      <pc:docMkLst>
        <pc:docMk/>
      </pc:docMkLst>
      <pc:sldChg chg="modSp">
        <pc:chgData name="Cathy Friesen" userId="S::cathy.friesen@operationworld.org::4b911d97-c06d-45ce-a5f8-d43e0fc64acb" providerId="AD" clId="Web-{03668EE7-0E8B-FB48-E2B8-4198C303290A}" dt="2025-01-04T02:10:24.795" v="1" actId="20577"/>
        <pc:sldMkLst>
          <pc:docMk/>
          <pc:sldMk cId="0" sldId="257"/>
        </pc:sldMkLst>
        <pc:spChg chg="mod">
          <ac:chgData name="Cathy Friesen" userId="S::cathy.friesen@operationworld.org::4b911d97-c06d-45ce-a5f8-d43e0fc64acb" providerId="AD" clId="Web-{03668EE7-0E8B-FB48-E2B8-4198C303290A}" dt="2025-01-04T02:10:24.795" v="1" actId="20577"/>
          <ac:spMkLst>
            <pc:docMk/>
            <pc:sldMk cId="0" sldId="257"/>
            <ac:spMk id="5" creationId="{00000000-0000-0000-0000-000000000000}"/>
          </ac:spMkLst>
        </pc:spChg>
      </pc:sldChg>
    </pc:docChg>
  </pc:docChgLst>
  <pc:docChgLst>
    <pc:chgData name="Cathy Friesen" userId="S::cathy.friesen@operationworld.org::4b911d97-c06d-45ce-a5f8-d43e0fc64acb" providerId="AD" clId="Web-{FF6936D5-0385-FCEE-A542-AE6E8516742D}"/>
    <pc:docChg chg="modSld">
      <pc:chgData name="Cathy Friesen" userId="S::cathy.friesen@operationworld.org::4b911d97-c06d-45ce-a5f8-d43e0fc64acb" providerId="AD" clId="Web-{FF6936D5-0385-FCEE-A542-AE6E8516742D}" dt="2025-02-11T15:52:48.075" v="38" actId="20577"/>
      <pc:docMkLst>
        <pc:docMk/>
      </pc:docMkLst>
      <pc:sldChg chg="modSp">
        <pc:chgData name="Cathy Friesen" userId="S::cathy.friesen@operationworld.org::4b911d97-c06d-45ce-a5f8-d43e0fc64acb" providerId="AD" clId="Web-{FF6936D5-0385-FCEE-A542-AE6E8516742D}" dt="2025-02-11T15:52:48.075" v="38" actId="20577"/>
        <pc:sldMkLst>
          <pc:docMk/>
          <pc:sldMk cId="0" sldId="259"/>
        </pc:sldMkLst>
        <pc:spChg chg="mod">
          <ac:chgData name="Cathy Friesen" userId="S::cathy.friesen@operationworld.org::4b911d97-c06d-45ce-a5f8-d43e0fc64acb" providerId="AD" clId="Web-{FF6936D5-0385-FCEE-A542-AE6E8516742D}" dt="2025-02-11T15:52:48.075" v="38"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3DAE4CAE-2CB0-B925-171E-03FD4241D841}"/>
    <pc:docChg chg="modSld">
      <pc:chgData name="John Friesen" userId="S::john.friesen@operationworld.org::9d3a757e-09a8-42a2-b315-fa47145d8ae5" providerId="AD" clId="Web-{3DAE4CAE-2CB0-B925-171E-03FD4241D841}" dt="2025-01-06T23:16:00.976" v="6"/>
      <pc:docMkLst>
        <pc:docMk/>
      </pc:docMkLst>
      <pc:sldChg chg="modSp">
        <pc:chgData name="John Friesen" userId="S::john.friesen@operationworld.org::9d3a757e-09a8-42a2-b315-fa47145d8ae5" providerId="AD" clId="Web-{3DAE4CAE-2CB0-B925-171E-03FD4241D841}" dt="2025-01-06T23:16:00.976" v="6"/>
        <pc:sldMkLst>
          <pc:docMk/>
          <pc:sldMk cId="0" sldId="258"/>
        </pc:sldMkLst>
        <pc:graphicFrameChg chg="modGraphic">
          <ac:chgData name="John Friesen" userId="S::john.friesen@operationworld.org::9d3a757e-09a8-42a2-b315-fa47145d8ae5" providerId="AD" clId="Web-{3DAE4CAE-2CB0-B925-171E-03FD4241D841}" dt="2025-01-06T23:16:00.976" v="6"/>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9E68F848-20E6-AC84-D983-90EFF4756C1F}"/>
    <pc:docChg chg="modSld">
      <pc:chgData name="Cathy Friesen" userId="S::cathy.friesen@operationworld.org::4b911d97-c06d-45ce-a5f8-d43e0fc64acb" providerId="AD" clId="Web-{9E68F848-20E6-AC84-D983-90EFF4756C1F}" dt="2025-02-15T00:40:28.496" v="5" actId="1076"/>
      <pc:docMkLst>
        <pc:docMk/>
      </pc:docMkLst>
      <pc:sldChg chg="modSp">
        <pc:chgData name="Cathy Friesen" userId="S::cathy.friesen@operationworld.org::4b911d97-c06d-45ce-a5f8-d43e0fc64acb" providerId="AD" clId="Web-{9E68F848-20E6-AC84-D983-90EFF4756C1F}" dt="2025-02-15T00:40:28.496" v="5" actId="1076"/>
        <pc:sldMkLst>
          <pc:docMk/>
          <pc:sldMk cId="0" sldId="257"/>
        </pc:sldMkLst>
        <pc:spChg chg="mod">
          <ac:chgData name="Cathy Friesen" userId="S::cathy.friesen@operationworld.org::4b911d97-c06d-45ce-a5f8-d43e0fc64acb" providerId="AD" clId="Web-{9E68F848-20E6-AC84-D983-90EFF4756C1F}" dt="2025-02-15T00:40:22.465" v="3" actId="14100"/>
          <ac:spMkLst>
            <pc:docMk/>
            <pc:sldMk cId="0" sldId="257"/>
            <ac:spMk id="5" creationId="{00000000-0000-0000-0000-000000000000}"/>
          </ac:spMkLst>
        </pc:spChg>
        <pc:grpChg chg="mod">
          <ac:chgData name="Cathy Friesen" userId="S::cathy.friesen@operationworld.org::4b911d97-c06d-45ce-a5f8-d43e0fc64acb" providerId="AD" clId="Web-{9E68F848-20E6-AC84-D983-90EFF4756C1F}" dt="2025-02-15T00:40:28.496" v="5" actId="1076"/>
          <ac:grpSpMkLst>
            <pc:docMk/>
            <pc:sldMk cId="0" sldId="257"/>
            <ac:grpSpMk id="4" creationId="{00000000-0000-0000-0000-000000000000}"/>
          </ac:grpSpMkLst>
        </pc:grpChg>
        <pc:picChg chg="mod">
          <ac:chgData name="Cathy Friesen" userId="S::cathy.friesen@operationworld.org::4b911d97-c06d-45ce-a5f8-d43e0fc64acb" providerId="AD" clId="Web-{9E68F848-20E6-AC84-D983-90EFF4756C1F}" dt="2025-02-15T00:40:28.496" v="4" actId="1076"/>
          <ac:picMkLst>
            <pc:docMk/>
            <pc:sldMk cId="0" sldId="257"/>
            <ac:picMk id="2" creationId="{00000000-0000-0000-0000-000000000000}"/>
          </ac:picMkLst>
        </pc:picChg>
      </pc:sldChg>
      <pc:sldChg chg="modSp">
        <pc:chgData name="Cathy Friesen" userId="S::cathy.friesen@operationworld.org::4b911d97-c06d-45ce-a5f8-d43e0fc64acb" providerId="AD" clId="Web-{9E68F848-20E6-AC84-D983-90EFF4756C1F}" dt="2025-02-15T00:39:37.870" v="2" actId="20577"/>
        <pc:sldMkLst>
          <pc:docMk/>
          <pc:sldMk cId="0" sldId="259"/>
        </pc:sldMkLst>
        <pc:spChg chg="mod">
          <ac:chgData name="Cathy Friesen" userId="S::cathy.friesen@operationworld.org::4b911d97-c06d-45ce-a5f8-d43e0fc64acb" providerId="AD" clId="Web-{9E68F848-20E6-AC84-D983-90EFF4756C1F}" dt="2025-02-15T00:39:37.870" v="2"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A04A4495-3A93-23AC-591C-E3659ED35948}"/>
    <pc:docChg chg="modSld">
      <pc:chgData name="John Friesen" userId="S::john.friesen@operationworld.org::9d3a757e-09a8-42a2-b315-fa47145d8ae5" providerId="AD" clId="Web-{A04A4495-3A93-23AC-591C-E3659ED35948}" dt="2025-02-13T02:01:13.713" v="8" actId="20577"/>
      <pc:docMkLst>
        <pc:docMk/>
      </pc:docMkLst>
      <pc:sldChg chg="modSp">
        <pc:chgData name="John Friesen" userId="S::john.friesen@operationworld.org::9d3a757e-09a8-42a2-b315-fa47145d8ae5" providerId="AD" clId="Web-{A04A4495-3A93-23AC-591C-E3659ED35948}" dt="2025-02-13T01:58:04.090" v="1"/>
        <pc:sldMkLst>
          <pc:docMk/>
          <pc:sldMk cId="0" sldId="258"/>
        </pc:sldMkLst>
        <pc:graphicFrameChg chg="mod modGraphic">
          <ac:chgData name="John Friesen" userId="S::john.friesen@operationworld.org::9d3a757e-09a8-42a2-b315-fa47145d8ae5" providerId="AD" clId="Web-{A04A4495-3A93-23AC-591C-E3659ED35948}" dt="2025-02-13T01:58:04.090" v="1"/>
          <ac:graphicFrameMkLst>
            <pc:docMk/>
            <pc:sldMk cId="0" sldId="258"/>
            <ac:graphicFrameMk id="5" creationId="{00000000-0000-0000-0000-000000000000}"/>
          </ac:graphicFrameMkLst>
        </pc:graphicFrameChg>
      </pc:sldChg>
      <pc:sldChg chg="modSp">
        <pc:chgData name="John Friesen" userId="S::john.friesen@operationworld.org::9d3a757e-09a8-42a2-b315-fa47145d8ae5" providerId="AD" clId="Web-{A04A4495-3A93-23AC-591C-E3659ED35948}" dt="2025-02-13T02:01:13.713" v="8" actId="20577"/>
        <pc:sldMkLst>
          <pc:docMk/>
          <pc:sldMk cId="0" sldId="259"/>
        </pc:sldMkLst>
        <pc:spChg chg="mod">
          <ac:chgData name="John Friesen" userId="S::john.friesen@operationworld.org::9d3a757e-09a8-42a2-b315-fa47145d8ae5" providerId="AD" clId="Web-{A04A4495-3A93-23AC-591C-E3659ED35948}" dt="2025-02-13T02:01:13.713" v="8"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7A957F00-354F-FF54-3AF9-C582E1825CED}"/>
    <pc:docChg chg="modSld">
      <pc:chgData name="John Friesen" userId="S::john.friesen@operationworld.org::9d3a757e-09a8-42a2-b315-fa47145d8ae5" providerId="AD" clId="Web-{7A957F00-354F-FF54-3AF9-C582E1825CED}" dt="2025-02-15T01:19:20.966" v="20"/>
      <pc:docMkLst>
        <pc:docMk/>
      </pc:docMkLst>
      <pc:sldChg chg="modSp">
        <pc:chgData name="John Friesen" userId="S::john.friesen@operationworld.org::9d3a757e-09a8-42a2-b315-fa47145d8ae5" providerId="AD" clId="Web-{7A957F00-354F-FF54-3AF9-C582E1825CED}" dt="2025-02-15T01:19:20.966" v="20"/>
        <pc:sldMkLst>
          <pc:docMk/>
          <pc:sldMk cId="0" sldId="258"/>
        </pc:sldMkLst>
        <pc:graphicFrameChg chg="mod modGraphic">
          <ac:chgData name="John Friesen" userId="S::john.friesen@operationworld.org::9d3a757e-09a8-42a2-b315-fa47145d8ae5" providerId="AD" clId="Web-{7A957F00-354F-FF54-3AF9-C582E1825CED}" dt="2025-02-15T01:19:20.966" v="20"/>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72100"/>
          <a:chOff x="285750" y="285750"/>
          <a:chExt cx="6191250" cy="5372100"/>
        </a:xfrm>
      </p:grpSpPr>
      <p:pic>
        <p:nvPicPr>
          <p:cNvPr id="2" name="Country Flag" descr="The country flag"/>
          <p:cNvPicPr>
            <a:picLocks noChangeAspect="1"/>
          </p:cNvPicPr>
          <p:nvPr/>
        </p:nvPicPr>
        <p:blipFill>
          <a:blip r:embed="rId3"/>
          <a:stretch>
            <a:fillRect/>
          </a:stretch>
        </p:blipFill>
        <p:spPr>
          <a:xfrm>
            <a:off x="1186637" y="1476375"/>
            <a:ext cx="5715000" cy="3895725"/>
          </a:xfrm>
          <a:prstGeom prst="rect">
            <a:avLst/>
          </a:prstGeom>
          <a:noFill/>
        </p:spPr>
      </p:pic>
      <p:grpSp>
        <p:nvGrpSpPr>
          <p:cNvPr id="4" name="Group 3"/>
          <p:cNvGrpSpPr/>
          <p:nvPr/>
        </p:nvGrpSpPr>
        <p:grpSpPr>
          <a:xfrm>
            <a:off x="7092137" y="2705725"/>
            <a:ext cx="4025718" cy="1446550"/>
            <a:chOff x="6191250" y="2705725"/>
            <a:chExt cx="4025718" cy="1446550"/>
          </a:xfrm>
        </p:grpSpPr>
        <p:sp>
          <p:nvSpPr>
            <p:cNvPr id="5" name="TextBox 4"/>
            <p:cNvSpPr txBox="1"/>
            <p:nvPr/>
          </p:nvSpPr>
          <p:spPr>
            <a:xfrm>
              <a:off x="6191250" y="2705725"/>
              <a:ext cx="4025718"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a:solidFill>
                    <a:srgbClr val="257229"/>
                  </a:solidFill>
                  <a:latin typeface="Trebuchet MS"/>
                </a:rPr>
                <a:t>PRAYING FOR
</a:t>
              </a:r>
              <a:r>
                <a:rPr lang="en-US" sz="6000" u="none" strike="noStrike" cap="none" spc="0">
                  <a:solidFill>
                    <a:srgbClr val="257229"/>
                  </a:solidFill>
                  <a:latin typeface="Trebuchet MS"/>
                </a:rPr>
                <a:t>BOLIVIA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368290"/>
            <a:chOff x="285750" y="285750"/>
            <a:chExt cx="6010275" cy="536829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214031763"/>
                </p:ext>
              </p:extLst>
            </p:nvPr>
          </p:nvGraphicFramePr>
          <p:xfrm>
            <a:off x="381000" y="857250"/>
            <a:ext cx="5819776" cy="479679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La Paz (admin); Sucre (legal)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12,581,843</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71.9 %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Spanish; Aymara; Guarani; Quechua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71981" y="974272"/>
            <a:ext cx="10975436"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a:solidFill>
                  <a:srgbClr val="000000">
                    <a:alpha val="100000"/>
                  </a:srgbClr>
                </a:solidFill>
                <a:latin typeface="Trebuchet MS"/>
              </a:rPr>
              <a:t>Poverty and inequality continue to plague </a:t>
            </a:r>
            <a:r>
              <a:rPr lang="en-US" sz="2800">
                <a:solidFill>
                  <a:srgbClr val="000000">
                    <a:alpha val="100000"/>
                  </a:srgbClr>
                </a:solidFill>
                <a:latin typeface="Trebuchet MS"/>
              </a:rPr>
              <a:t>and divide Bolivia.</a:t>
            </a:r>
            <a:r>
              <a:rPr lang="en-US" sz="2800" u="none" strike="noStrike" cap="none" spc="0">
                <a:solidFill>
                  <a:srgbClr val="000000">
                    <a:alpha val="100000"/>
                  </a:srgbClr>
                </a:solidFill>
                <a:latin typeface="Trebuchet MS"/>
              </a:rPr>
              <a:t> Recent political upheaval includes the removal of</a:t>
            </a:r>
            <a:r>
              <a:rPr lang="en-US" sz="2800">
                <a:solidFill>
                  <a:srgbClr val="000000">
                    <a:alpha val="100000"/>
                  </a:srgbClr>
                </a:solidFill>
                <a:latin typeface="Trebuchet MS"/>
              </a:rPr>
              <a:t> </a:t>
            </a:r>
            <a:r>
              <a:rPr lang="en-US" sz="2800" u="none" strike="noStrike" cap="none" spc="0">
                <a:solidFill>
                  <a:srgbClr val="000000">
                    <a:alpha val="100000"/>
                  </a:srgbClr>
                </a:solidFill>
                <a:latin typeface="Trebuchet MS"/>
              </a:rPr>
              <a:t>President Morales in 2019 </a:t>
            </a:r>
            <a:r>
              <a:rPr lang="en-US" sz="2800">
                <a:solidFill>
                  <a:srgbClr val="000000">
                    <a:alpha val="100000"/>
                  </a:srgbClr>
                </a:solidFill>
                <a:latin typeface="Trebuchet MS"/>
              </a:rPr>
              <a:t>and</a:t>
            </a:r>
            <a:r>
              <a:rPr lang="en-US" sz="2800" u="none" strike="noStrike" cap="none" spc="0">
                <a:solidFill>
                  <a:srgbClr val="000000">
                    <a:alpha val="100000"/>
                  </a:srgbClr>
                </a:solidFill>
                <a:latin typeface="Trebuchet MS"/>
              </a:rPr>
              <a:t> a </a:t>
            </a:r>
            <a:r>
              <a:rPr lang="en-US" sz="2800">
                <a:solidFill>
                  <a:srgbClr val="000000">
                    <a:alpha val="100000"/>
                  </a:srgbClr>
                </a:solidFill>
                <a:latin typeface="Trebuchet MS"/>
              </a:rPr>
              <a:t>2020 landslide</a:t>
            </a:r>
            <a:r>
              <a:rPr lang="en-US" sz="2800" u="none" strike="noStrike" cap="none" spc="0">
                <a:solidFill>
                  <a:srgbClr val="000000">
                    <a:alpha val="100000"/>
                  </a:srgbClr>
                </a:solidFill>
                <a:latin typeface="Trebuchet MS"/>
              </a:rPr>
              <a:t> electoral </a:t>
            </a:r>
            <a:r>
              <a:rPr lang="en-US" sz="2800">
                <a:solidFill>
                  <a:srgbClr val="000000">
                    <a:alpha val="100000"/>
                  </a:srgbClr>
                </a:solidFill>
                <a:latin typeface="Trebuchet MS"/>
              </a:rPr>
              <a:t>victory of</a:t>
            </a:r>
            <a:r>
              <a:rPr lang="en-US" sz="2800" u="none" strike="noStrike" cap="none" spc="0">
                <a:solidFill>
                  <a:srgbClr val="000000">
                    <a:alpha val="100000"/>
                  </a:srgbClr>
                </a:solidFill>
                <a:latin typeface="Trebuchet MS"/>
              </a:rPr>
              <a:t> his successor Luis Arce. </a:t>
            </a:r>
            <a:r>
              <a:rPr lang="en-US" sz="2800">
                <a:solidFill>
                  <a:srgbClr val="000000">
                    <a:alpha val="100000"/>
                  </a:srgbClr>
                </a:solidFill>
                <a:latin typeface="Trebuchet MS"/>
              </a:rPr>
              <a:t>Farmers</a:t>
            </a:r>
            <a:r>
              <a:rPr lang="en-US" sz="2800" u="none" strike="noStrike" cap="none" spc="0">
                <a:solidFill>
                  <a:srgbClr val="000000">
                    <a:alpha val="100000"/>
                  </a:srgbClr>
                </a:solidFill>
                <a:latin typeface="Trebuchet MS"/>
              </a:rPr>
              <a:t> </a:t>
            </a:r>
            <a:r>
              <a:rPr lang="en-US" sz="2800">
                <a:solidFill>
                  <a:srgbClr val="000000">
                    <a:alpha val="100000"/>
                  </a:srgbClr>
                </a:solidFill>
                <a:latin typeface="Trebuchet MS"/>
              </a:rPr>
              <a:t>can</a:t>
            </a:r>
            <a:r>
              <a:rPr lang="en-US" sz="2800" u="none" strike="noStrike" cap="none" spc="0">
                <a:solidFill>
                  <a:srgbClr val="000000">
                    <a:alpha val="100000"/>
                  </a:srgbClr>
                </a:solidFill>
                <a:latin typeface="Trebuchet MS"/>
              </a:rPr>
              <a:t> earn more money for the coca leaf than for other </a:t>
            </a:r>
            <a:r>
              <a:rPr lang="en-US" sz="2800">
                <a:solidFill>
                  <a:srgbClr val="000000">
                    <a:alpha val="100000"/>
                  </a:srgbClr>
                </a:solidFill>
                <a:latin typeface="Trebuchet MS"/>
              </a:rPr>
              <a:t>crops</a:t>
            </a:r>
            <a:r>
              <a:rPr lang="en-US" sz="2800" u="none" strike="noStrike" cap="none" spc="0">
                <a:solidFill>
                  <a:srgbClr val="000000">
                    <a:alpha val="100000"/>
                  </a:srgbClr>
                </a:solidFill>
                <a:latin typeface="Trebuchet MS"/>
              </a:rPr>
              <a:t>, but some uses for coca are illegal. Rich gas deposits in the east lead to tension among the white elite, the highland peoples of the west, and the mixed and Indian peoples of the east. Pray that individuals in power </a:t>
            </a:r>
            <a:r>
              <a:rPr lang="en-US" sz="2800">
                <a:solidFill>
                  <a:srgbClr val="000000">
                    <a:alpha val="100000"/>
                  </a:srgbClr>
                </a:solidFill>
                <a:latin typeface="Trebuchet MS"/>
              </a:rPr>
              <a:t>or</a:t>
            </a:r>
            <a:r>
              <a:rPr lang="en-US" sz="2800" u="none" strike="noStrike" cap="none" spc="0">
                <a:solidFill>
                  <a:srgbClr val="000000">
                    <a:alpha val="100000"/>
                  </a:srgbClr>
                </a:solidFill>
                <a:latin typeface="Trebuchet MS"/>
              </a:rPr>
              <a:t> </a:t>
            </a:r>
            <a:r>
              <a:rPr lang="en-US" sz="2800">
                <a:solidFill>
                  <a:srgbClr val="000000">
                    <a:alpha val="100000"/>
                  </a:srgbClr>
                </a:solidFill>
                <a:latin typeface="Trebuchet MS"/>
              </a:rPr>
              <a:t>in poverty</a:t>
            </a:r>
            <a:r>
              <a:rPr lang="en-US" sz="2800" u="none" strike="noStrike" cap="none" spc="0">
                <a:solidFill>
                  <a:srgbClr val="000000">
                    <a:alpha val="100000"/>
                  </a:srgbClr>
                </a:solidFill>
                <a:latin typeface="Trebuchet MS"/>
              </a:rPr>
              <a:t> will find courage to reject temptations and make wise decisions.
</a:t>
            </a:r>
            <a:r>
              <a:rPr lang="en-US" sz="2800">
                <a:solidFill>
                  <a:srgbClr val="000000">
                    <a:alpha val="100000"/>
                  </a:srgbClr>
                </a:solidFill>
                <a:latin typeface="Trebuchet MS"/>
              </a:rPr>
              <a:t> </a:t>
            </a:r>
            <a:endParaRPr lang="en-US" sz="2800" u="none" strike="noStrike" cap="none" spc="0">
              <a:solidFill>
                <a:srgbClr val="000000">
                  <a:alpha val="100000"/>
                </a:srgbClr>
              </a:solidFill>
              <a:latin typeface="Trebuchet MS"/>
            </a:endParaRP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a:solidFill>
                  <a:srgbClr val="000000">
                    <a:alpha val="100000"/>
                  </a:srgbClr>
                </a:solidFill>
                <a:latin typeface="Trebuchet MS"/>
              </a:rPr>
              <a:t>Want to know more? Go to </a:t>
            </a:r>
            <a:r>
              <a:rPr lang="en-GB" sz="2400" i="1">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4887620"/>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a:solidFill>
                  <a:srgbClr val="000000">
                    <a:alpha val="100000"/>
                  </a:srgbClr>
                </a:solidFill>
                <a:latin typeface="Trebuchet MS"/>
              </a:rPr>
              <a:t>Evangelical Christians grew greatly in number and in influence, but face challenges. Some follow false teachings or fail morally without good discipleship and Bible knowledge. Ask God to set apart thousands of new leaders for His use. Evangelicals must help lead Bolivia's battle against poverty, injustice, and evil by allowing Kingdom values to guide their words and deeds. Such believers have potential to greatly impact a nation in need of moral clarity and compassionate work among the poor.</a:t>
            </a:r>
            <a:r>
              <a:rPr lang="en-US" sz="2800">
                <a:solidFill>
                  <a:srgbClr val="000000">
                    <a:alpha val="100000"/>
                  </a:srgbClr>
                </a:solidFill>
                <a:latin typeface="Trebuchet MS"/>
              </a:rPr>
              <a:t>                </a:t>
            </a:r>
            <a:r>
              <a:rPr lang="en-US" sz="2800" u="none" strike="noStrike" cap="none" spc="0">
                <a:solidFill>
                  <a:srgbClr val="000000">
                    <a:alpha val="100000"/>
                  </a:srgbClr>
                </a:solidFill>
                <a:latin typeface="Trebuchet MS"/>
              </a:rPr>
              <a:t>
</a:t>
            </a:r>
          </a:p>
        </p:txBody>
      </p:sp>
      <p:sp>
        <p:nvSpPr>
          <p:cNvPr id="4" name="TextBox 3">
            <a:extLst>
              <a:ext uri="{FF2B5EF4-FFF2-40B4-BE49-F238E27FC236}">
                <a16:creationId xmlns:a16="http://schemas.microsoft.com/office/drawing/2014/main" id="{FC84FBC9-6227-4C03-097E-4E5851E0F875}"/>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a:solidFill>
                  <a:srgbClr val="000000">
                    <a:alpha val="100000"/>
                  </a:srgbClr>
                </a:solidFill>
                <a:latin typeface="Trebuchet MS"/>
              </a:rPr>
              <a:t>Want to know more? Go to </a:t>
            </a:r>
            <a:r>
              <a:rPr lang="en-GB" sz="2400" i="1">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47">
  <a:themeElements>
    <a:clrScheme name="Theme4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CF</PrayerPointComple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342C74-76DE-4B41-86D9-C5E0555DB000}">
  <ds:schemaRefs>
    <ds:schemaRef ds:uri="6fe6c2fc-9a1c-4610-984d-8f6c1caa6b79"/>
    <ds:schemaRef ds:uri="74f51257-71be-4f2b-bc11-d6336f9e2f3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C2AD533-6B1C-4014-9C49-A055F0C33F85}"/>
</file>

<file path=customXml/itemProps3.xml><?xml version="1.0" encoding="utf-8"?>
<ds:datastoreItem xmlns:ds="http://schemas.openxmlformats.org/officeDocument/2006/customXml" ds:itemID="{81F27F9D-1023-44BD-BDE4-AABC8BCED6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Theme47</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revision>7</cp:revision>
  <dcterms:created xsi:type="dcterms:W3CDTF">2024-12-17T23:28:43Z</dcterms:created>
  <dcterms:modified xsi:type="dcterms:W3CDTF">2025-02-15T01:19:40Z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