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429C37-A731-EF8B-57AA-623F83D4025E}" v="2" dt="2025-02-17T18:00:44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Friesen" userId="S::cathy.friesen@operationworld.org::4b911d97-c06d-45ce-a5f8-d43e0fc64acb" providerId="AD" clId="Web-{1EDFC852-38CE-5991-4D41-4984B312A5E3}"/>
    <pc:docChg chg="modSld">
      <pc:chgData name="Cathy Friesen" userId="S::cathy.friesen@operationworld.org::4b911d97-c06d-45ce-a5f8-d43e0fc64acb" providerId="AD" clId="Web-{1EDFC852-38CE-5991-4D41-4984B312A5E3}" dt="2025-01-04T02:09:58.118" v="1" actId="20577"/>
      <pc:docMkLst>
        <pc:docMk/>
      </pc:docMkLst>
      <pc:sldChg chg="modSp">
        <pc:chgData name="Cathy Friesen" userId="S::cathy.friesen@operationworld.org::4b911d97-c06d-45ce-a5f8-d43e0fc64acb" providerId="AD" clId="Web-{1EDFC852-38CE-5991-4D41-4984B312A5E3}" dt="2025-01-04T02:09:58.118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1EDFC852-38CE-5991-4D41-4984B312A5E3}" dt="2025-01-04T02:09:58.118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Cathy Friesen" userId="S::cathy.friesen@operationworld.org::4b911d97-c06d-45ce-a5f8-d43e0fc64acb" providerId="AD" clId="Web-{30BDA41A-E4DE-3B96-1CE2-0E8973E71983}"/>
    <pc:docChg chg="modSld">
      <pc:chgData name="Cathy Friesen" userId="S::cathy.friesen@operationworld.org::4b911d97-c06d-45ce-a5f8-d43e0fc64acb" providerId="AD" clId="Web-{30BDA41A-E4DE-3B96-1CE2-0E8973E71983}" dt="2025-02-15T00:36:46.563" v="162"/>
      <pc:docMkLst>
        <pc:docMk/>
      </pc:docMkLst>
      <pc:sldChg chg="addSp modSp">
        <pc:chgData name="Cathy Friesen" userId="S::cathy.friesen@operationworld.org::4b911d97-c06d-45ce-a5f8-d43e0fc64acb" providerId="AD" clId="Web-{30BDA41A-E4DE-3B96-1CE2-0E8973E71983}" dt="2025-02-15T00:36:46.563" v="162"/>
        <pc:sldMkLst>
          <pc:docMk/>
          <pc:sldMk cId="0" sldId="259"/>
        </pc:sldMkLst>
        <pc:spChg chg="mod">
          <ac:chgData name="Cathy Friesen" userId="S::cathy.friesen@operationworld.org::4b911d97-c06d-45ce-a5f8-d43e0fc64acb" providerId="AD" clId="Web-{30BDA41A-E4DE-3B96-1CE2-0E8973E71983}" dt="2025-02-15T00:35:38.761" v="161" actId="20577"/>
          <ac:spMkLst>
            <pc:docMk/>
            <pc:sldMk cId="0" sldId="259"/>
            <ac:spMk id="3" creationId="{00000000-0000-0000-0000-000000000000}"/>
          </ac:spMkLst>
        </pc:spChg>
        <pc:spChg chg="add">
          <ac:chgData name="Cathy Friesen" userId="S::cathy.friesen@operationworld.org::4b911d97-c06d-45ce-a5f8-d43e0fc64acb" providerId="AD" clId="Web-{30BDA41A-E4DE-3B96-1CE2-0E8973E71983}" dt="2025-02-15T00:36:46.563" v="162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John Friesen" userId="S::john.friesen@operationworld.org::9d3a757e-09a8-42a2-b315-fa47145d8ae5" providerId="AD" clId="Web-{5D66913C-1946-BBDE-2F06-937BB309E71B}"/>
    <pc:docChg chg="modSld">
      <pc:chgData name="John Friesen" userId="S::john.friesen@operationworld.org::9d3a757e-09a8-42a2-b315-fa47145d8ae5" providerId="AD" clId="Web-{5D66913C-1946-BBDE-2F06-937BB309E71B}" dt="2025-02-15T00:33:18.027" v="27"/>
      <pc:docMkLst>
        <pc:docMk/>
      </pc:docMkLst>
      <pc:sldChg chg="modSp">
        <pc:chgData name="John Friesen" userId="S::john.friesen@operationworld.org::9d3a757e-09a8-42a2-b315-fa47145d8ae5" providerId="AD" clId="Web-{5D66913C-1946-BBDE-2F06-937BB309E71B}" dt="2025-02-15T00:31:48.942" v="12" actId="1076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5D66913C-1946-BBDE-2F06-937BB309E71B}" dt="2025-02-15T00:31:33.269" v="8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5D66913C-1946-BBDE-2F06-937BB309E71B}" dt="2025-02-15T00:31:48.942" v="12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5D66913C-1946-BBDE-2F06-937BB309E71B}" dt="2025-02-15T00:31:48.927" v="11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5D66913C-1946-BBDE-2F06-937BB309E71B}" dt="2025-02-15T00:33:18.027" v="27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5D66913C-1946-BBDE-2F06-937BB309E71B}" dt="2025-02-15T00:33:18.027" v="27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John Friesen" userId="S::john.friesen@operationworld.org::9d3a757e-09a8-42a2-b315-fa47145d8ae5" providerId="AD" clId="Web-{32429C37-A731-EF8B-57AA-623F83D4025E}"/>
    <pc:docChg chg="modSld">
      <pc:chgData name="John Friesen" userId="S::john.friesen@operationworld.org::9d3a757e-09a8-42a2-b315-fa47145d8ae5" providerId="AD" clId="Web-{32429C37-A731-EF8B-57AA-623F83D4025E}" dt="2025-02-17T18:00:44.198" v="1" actId="1076"/>
      <pc:docMkLst>
        <pc:docMk/>
      </pc:docMkLst>
      <pc:sldChg chg="modSp">
        <pc:chgData name="John Friesen" userId="S::john.friesen@operationworld.org::9d3a757e-09a8-42a2-b315-fa47145d8ae5" providerId="AD" clId="Web-{32429C37-A731-EF8B-57AA-623F83D4025E}" dt="2025-02-17T18:00:44.198" v="1" actId="1076"/>
        <pc:sldMkLst>
          <pc:docMk/>
          <pc:sldMk cId="0" sldId="257"/>
        </pc:sldMkLst>
        <pc:grpChg chg="mod">
          <ac:chgData name="John Friesen" userId="S::john.friesen@operationworld.org::9d3a757e-09a8-42a2-b315-fa47145d8ae5" providerId="AD" clId="Web-{32429C37-A731-EF8B-57AA-623F83D4025E}" dt="2025-02-17T18:00:44.198" v="1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32429C37-A731-EF8B-57AA-623F83D4025E}" dt="2025-02-17T18:00:44.183" v="0" actId="1076"/>
          <ac:picMkLst>
            <pc:docMk/>
            <pc:sldMk cId="0" sldId="257"/>
            <ac:picMk id="2" creationId="{00000000-0000-0000-0000-000000000000}"/>
          </ac:picMkLst>
        </pc:picChg>
      </pc:sldChg>
    </pc:docChg>
  </pc:docChgLst>
  <pc:docChgLst>
    <pc:chgData name="John Friesen" userId="S::john.friesen@operationworld.org::9d3a757e-09a8-42a2-b315-fa47145d8ae5" providerId="AD" clId="Web-{4B1A3DDD-6A5D-DE2E-A1F6-E7023C0741EB}"/>
    <pc:docChg chg="modSld">
      <pc:chgData name="John Friesen" userId="S::john.friesen@operationworld.org::9d3a757e-09a8-42a2-b315-fa47145d8ae5" providerId="AD" clId="Web-{4B1A3DDD-6A5D-DE2E-A1F6-E7023C0741EB}" dt="2025-01-06T23:14:59.299" v="5"/>
      <pc:docMkLst>
        <pc:docMk/>
      </pc:docMkLst>
      <pc:sldChg chg="modSp">
        <pc:chgData name="John Friesen" userId="S::john.friesen@operationworld.org::9d3a757e-09a8-42a2-b315-fa47145d8ae5" providerId="AD" clId="Web-{4B1A3DDD-6A5D-DE2E-A1F6-E7023C0741EB}" dt="2025-01-06T23:14:59.299" v="5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4B1A3DDD-6A5D-DE2E-A1F6-E7023C0741EB}" dt="2025-01-06T23:14:59.299" v="5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clId="Web-{05032318-12C8-605F-C3B1-B424DB71D457}"/>
    <pc:docChg chg="modSld">
      <pc:chgData name="" userId="" providerId="" clId="Web-{05032318-12C8-605F-C3B1-B424DB71D457}" dt="2025-02-15T17:40:35.424" v="5" actId="20577"/>
      <pc:docMkLst>
        <pc:docMk/>
      </pc:docMkLst>
      <pc:sldChg chg="modSp">
        <pc:chgData name="" userId="" providerId="" clId="Web-{05032318-12C8-605F-C3B1-B424DB71D457}" dt="2025-02-15T17:40:35.424" v="5" actId="20577"/>
        <pc:sldMkLst>
          <pc:docMk/>
          <pc:sldMk cId="0" sldId="257"/>
        </pc:sldMkLst>
        <pc:spChg chg="mod">
          <ac:chgData name="" userId="" providerId="" clId="Web-{05032318-12C8-605F-C3B1-B424DB71D457}" dt="2025-02-15T17:40:35.424" v="5" actId="20577"/>
          <ac:spMkLst>
            <pc:docMk/>
            <pc:sldMk cId="0" sldId="257"/>
            <ac:spMk id="5" creationId="{00000000-0000-0000-0000-000000000000}"/>
          </ac:spMkLst>
        </pc:spChg>
        <pc:picChg chg="mod">
          <ac:chgData name="" userId="" providerId="" clId="Web-{05032318-12C8-605F-C3B1-B424DB71D457}" dt="2025-02-15T17:40:28.783" v="1" actId="1076"/>
          <ac:picMkLst>
            <pc:docMk/>
            <pc:sldMk cId="0" sldId="257"/>
            <ac:picMk id="2" creationId="{00000000-0000-0000-0000-000000000000}"/>
          </ac:picMkLst>
        </pc:picChg>
      </pc:sldChg>
    </pc:docChg>
  </pc:docChgLst>
  <pc:docChgLst>
    <pc:chgData name="Jason Mandryk" userId="S::jason.mandryk@operationworld.org::69f238d9-e84d-44e5-aa58-b9aaca2cc301" providerId="AD" clId="Web-{05032318-12C8-605F-C3B1-B424DB71D457}"/>
    <pc:docChg chg="modSld">
      <pc:chgData name="Jason Mandryk" userId="S::jason.mandryk@operationworld.org::69f238d9-e84d-44e5-aa58-b9aaca2cc301" providerId="AD" clId="Web-{05032318-12C8-605F-C3B1-B424DB71D457}" dt="2025-02-15T17:40:55.174" v="4" actId="1076"/>
      <pc:docMkLst>
        <pc:docMk/>
      </pc:docMkLst>
      <pc:sldChg chg="modSp">
        <pc:chgData name="Jason Mandryk" userId="S::jason.mandryk@operationworld.org::69f238d9-e84d-44e5-aa58-b9aaca2cc301" providerId="AD" clId="Web-{05032318-12C8-605F-C3B1-B424DB71D457}" dt="2025-02-15T17:40:41.924" v="2" actId="1076"/>
        <pc:sldMkLst>
          <pc:docMk/>
          <pc:sldMk cId="0" sldId="257"/>
        </pc:sldMkLst>
        <pc:spChg chg="mod">
          <ac:chgData name="Jason Mandryk" userId="S::jason.mandryk@operationworld.org::69f238d9-e84d-44e5-aa58-b9aaca2cc301" providerId="AD" clId="Web-{05032318-12C8-605F-C3B1-B424DB71D457}" dt="2025-02-15T17:40:37.002" v="0" actId="14100"/>
          <ac:spMkLst>
            <pc:docMk/>
            <pc:sldMk cId="0" sldId="257"/>
            <ac:spMk id="5" creationId="{00000000-0000-0000-0000-000000000000}"/>
          </ac:spMkLst>
        </pc:spChg>
        <pc:picChg chg="mod">
          <ac:chgData name="Jason Mandryk" userId="S::jason.mandryk@operationworld.org::69f238d9-e84d-44e5-aa58-b9aaca2cc301" providerId="AD" clId="Web-{05032318-12C8-605F-C3B1-B424DB71D457}" dt="2025-02-15T17:40:41.924" v="2" actId="1076"/>
          <ac:picMkLst>
            <pc:docMk/>
            <pc:sldMk cId="0" sldId="257"/>
            <ac:picMk id="2" creationId="{00000000-0000-0000-0000-000000000000}"/>
          </ac:picMkLst>
        </pc:picChg>
      </pc:sldChg>
      <pc:sldChg chg="delSp modSp">
        <pc:chgData name="Jason Mandryk" userId="S::jason.mandryk@operationworld.org::69f238d9-e84d-44e5-aa58-b9aaca2cc301" providerId="AD" clId="Web-{05032318-12C8-605F-C3B1-B424DB71D457}" dt="2025-02-15T17:40:55.174" v="4" actId="1076"/>
        <pc:sldMkLst>
          <pc:docMk/>
          <pc:sldMk cId="0" sldId="259"/>
        </pc:sldMkLst>
        <pc:spChg chg="mod">
          <ac:chgData name="Jason Mandryk" userId="S::jason.mandryk@operationworld.org::69f238d9-e84d-44e5-aa58-b9aaca2cc301" providerId="AD" clId="Web-{05032318-12C8-605F-C3B1-B424DB71D457}" dt="2025-02-15T17:40:55.174" v="4" actId="1076"/>
          <ac:spMkLst>
            <pc:docMk/>
            <pc:sldMk cId="0" sldId="259"/>
            <ac:spMk id="2" creationId="{00000000-0000-0000-0000-000000000000}"/>
          </ac:spMkLst>
        </pc:spChg>
        <pc:spChg chg="del">
          <ac:chgData name="Jason Mandryk" userId="S::jason.mandryk@operationworld.org::69f238d9-e84d-44e5-aa58-b9aaca2cc301" providerId="AD" clId="Web-{05032318-12C8-605F-C3B1-B424DB71D457}" dt="2025-02-15T17:40:49.612" v="3"/>
          <ac:spMkLst>
            <pc:docMk/>
            <pc:sldMk cId="0" sldId="259"/>
            <ac:spMk id="4" creationId="{9CB5B617-AD4D-2FA8-F43F-A3B1908912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39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5324475"/>
          <a:chOff x="285750" y="285750"/>
          <a:chExt cx="6191250" cy="5324475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492" y="1401162"/>
            <a:ext cx="5715000" cy="38100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725221" y="2428931"/>
            <a:ext cx="3650258" cy="1754326"/>
            <a:chOff x="6126702" y="2551837"/>
            <a:chExt cx="3650258" cy="1754326"/>
          </a:xfrm>
        </p:grpSpPr>
        <p:sp>
          <p:nvSpPr>
            <p:cNvPr id="5" name="TextBox 4"/>
            <p:cNvSpPr txBox="1"/>
            <p:nvPr/>
          </p:nvSpPr>
          <p:spPr>
            <a:xfrm>
              <a:off x="6126702" y="2551837"/>
              <a:ext cx="3650258" cy="175432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u="none" strike="noStrike" cap="none" spc="0" dirty="0">
                  <a:solidFill>
                    <a:srgbClr val="F06417"/>
                  </a:solidFill>
                  <a:latin typeface="Trebuchet MS"/>
                </a:rPr>
                <a:t>PRAYING FOR
</a:t>
              </a:r>
              <a:r>
                <a:rPr lang="en-US" sz="7200" u="none" strike="noStrike" cap="none" spc="0" dirty="0">
                  <a:solidFill>
                    <a:srgbClr val="F06417"/>
                  </a:solidFill>
                  <a:latin typeface="Trebuchet MS"/>
                </a:rPr>
                <a:t>BHUTAN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6099810"/>
            <a:chOff x="285750" y="285750"/>
            <a:chExt cx="6010275" cy="609981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3525408185"/>
                </p:ext>
              </p:extLst>
            </p:nvPr>
          </p:nvGraphicFramePr>
          <p:xfrm>
            <a:off x="381000" y="857250"/>
            <a:ext cx="5819776" cy="552831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err="1">
                            <a:solidFill>
                              <a:srgbClr val="FFFFFF"/>
                            </a:solidFill>
                            <a:latin typeface="Verdana"/>
                          </a:rPr>
                          <a:t>Thimpu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>
                            <a:solidFill>
                              <a:srgbClr val="FFFFFF"/>
                            </a:solidFill>
                            <a:latin typeface="Verdana"/>
                          </a:rPr>
                          <a:t>796,682</a:t>
                        </a:r>
                        <a:endParaRPr lang="en-US" sz="2400" u="none" strike="noStrike" cap="none" spc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>
                            <a:solidFill>
                              <a:srgbClr val="FFFFFF"/>
                            </a:solidFill>
                            <a:latin typeface="Verdana"/>
                          </a:rPr>
                          <a:t>Dzongkha. Nepali is also widely used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>
                            <a:solidFill>
                              <a:srgbClr val="FFFFFF"/>
                            </a:solidFill>
                            <a:latin typeface="Verdana"/>
                          </a:rPr>
                          <a:t>35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>
                            <a:solidFill>
                              <a:srgbClr val="FFFFFF"/>
                            </a:solidFill>
                            <a:latin typeface="Verdana"/>
                          </a:rPr>
                          <a:t>2.1 %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>
                            <a:solidFill>
                              <a:srgbClr val="FFFFFF"/>
                            </a:solidFill>
                            <a:latin typeface="Verdana"/>
                          </a:rPr>
                          <a:t>1.8 %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>
                            <a:solidFill>
                              <a:srgbClr val="D6E7F5"/>
                            </a:solidFill>
                            <a:latin typeface="Verdana"/>
                          </a:rPr>
                          <a:t>Largest Religion: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>
                            <a:solidFill>
                              <a:srgbClr val="FFFFFF"/>
                            </a:solidFill>
                            <a:latin typeface="Verdana"/>
                          </a:rPr>
                          <a:t>Buddhist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>
                            <a:solidFill>
                              <a:srgbClr val="D6E7F5"/>
                            </a:solidFill>
                            <a:latin typeface="Verdana"/>
                          </a:rPr>
                          <a:t>% Largest Religion: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>
                            <a:solidFill>
                              <a:srgbClr val="FFFFFF"/>
                            </a:solidFill>
                            <a:latin typeface="Verdana"/>
                          </a:rPr>
                          <a:t>74.6 %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>
                            <a:solidFill>
                              <a:srgbClr val="D6E7F5"/>
                            </a:solidFill>
                            <a:latin typeface="Verdana"/>
                          </a:rPr>
                          <a:t>Least Reached 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>
                            <a:solidFill>
                              <a:srgbClr val="FFFFFF"/>
                            </a:solidFill>
                            <a:latin typeface="Verdana"/>
                          </a:rPr>
                          <a:t>57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>
                            <a:solidFill>
                              <a:srgbClr val="FFFFFF"/>
                            </a:solidFill>
                            <a:latin typeface="Verdana"/>
                          </a:rPr>
                          <a:t>73 %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498458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9910" y="947059"/>
            <a:ext cx="11592131" cy="596483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fontAlgn="base">
              <a:lnSpc>
                <a:spcPct val="125000"/>
              </a:lnSpc>
            </a:pP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Pray for true spiritual freedom in this "Land of the Dragon</a:t>
            </a:r>
            <a:r>
              <a:rPr lang="en-US" sz="2800">
                <a:solidFill>
                  <a:srgbClr val="000000">
                    <a:alpha val="100000"/>
                  </a:srgbClr>
                </a:solidFill>
                <a:latin typeface="Trebuchet MS"/>
              </a:rPr>
              <a:t>." </a:t>
            </a: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The Buddhist monarchy,</a:t>
            </a:r>
            <a:r>
              <a:rPr lang="en-US" sz="2800">
                <a:solidFill>
                  <a:srgbClr val="000000">
                    <a:alpha val="100000"/>
                  </a:srgbClr>
                </a:solidFill>
                <a:latin typeface="Trebuchet MS"/>
              </a:rPr>
              <a:t> isolating </a:t>
            </a: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policies and the </a:t>
            </a:r>
            <a:r>
              <a:rPr lang="en-US" sz="2800">
                <a:solidFill>
                  <a:srgbClr val="000000">
                    <a:alpha val="100000"/>
                  </a:srgbClr>
                </a:solidFill>
                <a:latin typeface="Trebuchet MS"/>
              </a:rPr>
              <a:t>stronghold</a:t>
            </a: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 of Vajrayana Buddhism resulted in Bhutan </a:t>
            </a:r>
            <a:r>
              <a:rPr lang="en-US" sz="2800">
                <a:solidFill>
                  <a:srgbClr val="000000">
                    <a:alpha val="100000"/>
                  </a:srgbClr>
                </a:solidFill>
                <a:latin typeface="Trebuchet MS"/>
              </a:rPr>
              <a:t>as</a:t>
            </a: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 one of the world's least-evangelized nations. Bon (an indigenous religion)</a:t>
            </a:r>
            <a:r>
              <a:rPr lang="en-US" sz="2800">
                <a:solidFill>
                  <a:srgbClr val="000000">
                    <a:alpha val="100000"/>
                  </a:srgbClr>
                </a:solidFill>
                <a:latin typeface="Trebuchet MS"/>
              </a:rPr>
              <a:t> maintains</a:t>
            </a: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 a strong </a:t>
            </a:r>
            <a:r>
              <a:rPr lang="en-US" sz="2800">
                <a:solidFill>
                  <a:srgbClr val="000000">
                    <a:alpha val="100000"/>
                  </a:srgbClr>
                </a:solidFill>
                <a:latin typeface="Trebuchet MS"/>
              </a:rPr>
              <a:t>occultic/ demonic </a:t>
            </a: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influence. Pray </a:t>
            </a:r>
            <a:r>
              <a:rPr lang="en-US" sz="2800">
                <a:solidFill>
                  <a:srgbClr val="000000">
                    <a:alpha val="100000"/>
                  </a:srgbClr>
                </a:solidFill>
                <a:latin typeface="Trebuchet MS"/>
              </a:rPr>
              <a:t>that</a:t>
            </a:r>
            <a:r>
              <a:rPr lang="en-US" sz="2800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 </a:t>
            </a: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King Wangchuk and</a:t>
            </a:r>
            <a:r>
              <a:rPr lang="en-US" sz="2800">
                <a:solidFill>
                  <a:srgbClr val="000000">
                    <a:alpha val="100000"/>
                  </a:srgbClr>
                </a:solidFill>
                <a:latin typeface="Trebuchet MS"/>
              </a:rPr>
              <a:t> </a:t>
            </a: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family</a:t>
            </a:r>
            <a:r>
              <a:rPr lang="en-US" sz="2800">
                <a:solidFill>
                  <a:srgbClr val="000000">
                    <a:alpha val="100000"/>
                  </a:srgbClr>
                </a:solidFill>
                <a:latin typeface="Trebuchet MS"/>
              </a:rPr>
              <a:t> may</a:t>
            </a: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 know </a:t>
            </a:r>
            <a:r>
              <a:rPr lang="en-US" sz="2800">
                <a:solidFill>
                  <a:srgbClr val="000000">
                    <a:alpha val="100000"/>
                  </a:srgbClr>
                </a:solidFill>
                <a:latin typeface="Trebuchet MS"/>
              </a:rPr>
              <a:t>the love</a:t>
            </a: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 and power</a:t>
            </a:r>
            <a:r>
              <a:rPr lang="en-US" sz="2800">
                <a:solidFill>
                  <a:srgbClr val="000000">
                    <a:alpha val="100000"/>
                  </a:srgbClr>
                </a:solidFill>
                <a:latin typeface="Trebuchet MS"/>
              </a:rPr>
              <a:t> of</a:t>
            </a: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 </a:t>
            </a:r>
            <a:r>
              <a:rPr lang="en-US" sz="2800">
                <a:solidFill>
                  <a:srgbClr val="000000">
                    <a:alpha val="100000"/>
                  </a:srgbClr>
                </a:solidFill>
                <a:latin typeface="Trebuchet MS"/>
              </a:rPr>
              <a:t>Jesus. </a:t>
            </a: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Among the 5 </a:t>
            </a:r>
            <a:r>
              <a:rPr lang="en-US" sz="2800">
                <a:solidFill>
                  <a:srgbClr val="000000">
                    <a:alpha val="100000"/>
                  </a:srgbClr>
                </a:solidFill>
                <a:latin typeface="Trebuchet MS"/>
              </a:rPr>
              <a:t>largest Tibetan/Himalayan </a:t>
            </a: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peoples (Dzongkha, </a:t>
            </a:r>
            <a:r>
              <a:rPr lang="en-US" sz="2800" u="none" strike="noStrike" cap="none" spc="0" err="1">
                <a:solidFill>
                  <a:srgbClr val="000000">
                    <a:alpha val="100000"/>
                  </a:srgbClr>
                </a:solidFill>
                <a:latin typeface="Trebuchet MS"/>
              </a:rPr>
              <a:t>Tshangla</a:t>
            </a: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, Lepcha, Kheng, Gurung), only the Lepcha have a significant Christian </a:t>
            </a:r>
            <a:r>
              <a:rPr lang="en-US" sz="2800">
                <a:solidFill>
                  <a:srgbClr val="000000">
                    <a:alpha val="100000"/>
                  </a:srgbClr>
                </a:solidFill>
                <a:latin typeface="Trebuchet MS"/>
              </a:rPr>
              <a:t>population.</a:t>
            </a: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 Pray for</a:t>
            </a:r>
            <a:r>
              <a:rPr lang="en-US" sz="2800">
                <a:solidFill>
                  <a:srgbClr val="000000">
                    <a:alpha val="100000"/>
                  </a:srgbClr>
                </a:solidFill>
                <a:latin typeface="Trebuchet MS"/>
              </a:rPr>
              <a:t> </a:t>
            </a: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believers to witness among every </a:t>
            </a:r>
            <a:r>
              <a:rPr lang="en-US" sz="2800">
                <a:solidFill>
                  <a:srgbClr val="000000">
                    <a:alpha val="100000"/>
                  </a:srgbClr>
                </a:solidFill>
                <a:latin typeface="Trebuchet MS"/>
              </a:rPr>
              <a:t>Bhutanese ethnic</a:t>
            </a: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 group</a:t>
            </a:r>
            <a:r>
              <a:rPr lang="en-US" sz="2800">
                <a:solidFill>
                  <a:srgbClr val="000000">
                    <a:alpha val="100000"/>
                  </a:srgbClr>
                </a:solidFill>
                <a:latin typeface="Trebuchet MS"/>
              </a:rPr>
              <a:t>! </a:t>
            </a: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 Dzongkha </a:t>
            </a:r>
            <a:r>
              <a:rPr lang="en-US" sz="2800">
                <a:solidFill>
                  <a:srgbClr val="000000">
                    <a:alpha val="100000"/>
                  </a:srgbClr>
                </a:solidFill>
                <a:latin typeface="Trebuchet MS"/>
              </a:rPr>
              <a:t>language has</a:t>
            </a: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 </a:t>
            </a:r>
            <a:r>
              <a:rPr lang="en-US" sz="2800">
                <a:solidFill>
                  <a:srgbClr val="000000">
                    <a:alpha val="100000"/>
                  </a:srgbClr>
                </a:solidFill>
                <a:latin typeface="Trebuchet MS"/>
              </a:rPr>
              <a:t>a New Testament, </a:t>
            </a: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but most languages have no Scriptures.
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2">
  <a:themeElements>
    <a:clrScheme name="Theme8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JM</PrayerPointComplete>
  </documentManagement>
</p:properties>
</file>

<file path=customXml/itemProps1.xml><?xml version="1.0" encoding="utf-8"?>
<ds:datastoreItem xmlns:ds="http://schemas.openxmlformats.org/officeDocument/2006/customXml" ds:itemID="{CF2C90E0-2539-456B-AA1D-3C6F5F9146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4E3B4E-106A-4412-9D0D-6752899A43C2}"/>
</file>

<file path=customXml/itemProps3.xml><?xml version="1.0" encoding="utf-8"?>
<ds:datastoreItem xmlns:ds="http://schemas.openxmlformats.org/officeDocument/2006/customXml" ds:itemID="{E2B7E890-1B7C-499D-A404-84B9F159B7FE}">
  <ds:schemaRefs>
    <ds:schemaRef ds:uri="6fe6c2fc-9a1c-4610-984d-8f6c1caa6b79"/>
    <ds:schemaRef ds:uri="74f51257-71be-4f2b-bc11-d6336f9e2f3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Theme82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revision>7</cp:revision>
  <dcterms:created xsi:type="dcterms:W3CDTF">2024-12-17T23:28:43Z</dcterms:created>
  <dcterms:modified xsi:type="dcterms:W3CDTF">2025-02-17T18:00:44Z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