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2188825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0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AA67C7-D7DD-B8E8-09B0-2EA49F055773}" v="3" dt="2025-02-14T23:21:58.242"/>
    <p1510:client id="{9D1CFF44-F5FB-A2EC-64C7-4229E641C50F}" v="38" dt="2025-02-15T00:29:10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Friesen" userId="S::cathy.friesen@operationworld.org::4b911d97-c06d-45ce-a5f8-d43e0fc64acb" providerId="AD" clId="Web-{97B3CE8E-AB5E-F548-428A-CE24C5C1CF4D}"/>
    <pc:docChg chg="modSld">
      <pc:chgData name="Cathy Friesen" userId="S::cathy.friesen@operationworld.org::4b911d97-c06d-45ce-a5f8-d43e0fc64acb" providerId="AD" clId="Web-{97B3CE8E-AB5E-F548-428A-CE24C5C1CF4D}" dt="2025-01-04T02:09:32.727" v="1" actId="20577"/>
      <pc:docMkLst>
        <pc:docMk/>
      </pc:docMkLst>
      <pc:sldChg chg="modSp">
        <pc:chgData name="Cathy Friesen" userId="S::cathy.friesen@operationworld.org::4b911d97-c06d-45ce-a5f8-d43e0fc64acb" providerId="AD" clId="Web-{97B3CE8E-AB5E-F548-428A-CE24C5C1CF4D}" dt="2025-01-04T02:09:32.727" v="1" actId="20577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97B3CE8E-AB5E-F548-428A-CE24C5C1CF4D}" dt="2025-01-04T02:09:32.727" v="1" actId="20577"/>
          <ac:spMkLst>
            <pc:docMk/>
            <pc:sldMk cId="0" sldId="257"/>
            <ac:spMk id="5" creationId="{00000000-0000-0000-0000-000000000000}"/>
          </ac:spMkLst>
        </pc:spChg>
      </pc:sldChg>
    </pc:docChg>
  </pc:docChgLst>
  <pc:docChgLst>
    <pc:chgData name="John Friesen" userId="S::john.friesen@operationworld.org::9d3a757e-09a8-42a2-b315-fa47145d8ae5" providerId="AD" clId="Web-{9D1CFF44-F5FB-A2EC-64C7-4229E641C50F}"/>
    <pc:docChg chg="modSld">
      <pc:chgData name="John Friesen" userId="S::john.friesen@operationworld.org::9d3a757e-09a8-42a2-b315-fa47145d8ae5" providerId="AD" clId="Web-{9D1CFF44-F5FB-A2EC-64C7-4229E641C50F}" dt="2025-02-15T00:29:02.751" v="14"/>
      <pc:docMkLst>
        <pc:docMk/>
      </pc:docMkLst>
      <pc:sldChg chg="modSp">
        <pc:chgData name="John Friesen" userId="S::john.friesen@operationworld.org::9d3a757e-09a8-42a2-b315-fa47145d8ae5" providerId="AD" clId="Web-{9D1CFF44-F5FB-A2EC-64C7-4229E641C50F}" dt="2025-02-15T00:29:02.751" v="14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9D1CFF44-F5FB-A2EC-64C7-4229E641C50F}" dt="2025-02-15T00:29:02.751" v="14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  <pc:docChgLst>
    <pc:chgData name="John Friesen" userId="S::john.friesen@operationworld.org::9d3a757e-09a8-42a2-b315-fa47145d8ae5" providerId="AD" clId="Web-{4D0AE2A9-E919-D641-AB68-37EC5A8250DA}"/>
    <pc:docChg chg="modSld">
      <pc:chgData name="John Friesen" userId="S::john.friesen@operationworld.org::9d3a757e-09a8-42a2-b315-fa47145d8ae5" providerId="AD" clId="Web-{4D0AE2A9-E919-D641-AB68-37EC5A8250DA}" dt="2025-02-05T00:26:25.505" v="1" actId="1076"/>
      <pc:docMkLst>
        <pc:docMk/>
      </pc:docMkLst>
      <pc:sldChg chg="addSp modSp">
        <pc:chgData name="John Friesen" userId="S::john.friesen@operationworld.org::9d3a757e-09a8-42a2-b315-fa47145d8ae5" providerId="AD" clId="Web-{4D0AE2A9-E919-D641-AB68-37EC5A8250DA}" dt="2025-02-05T00:26:25.505" v="1" actId="1076"/>
        <pc:sldMkLst>
          <pc:docMk/>
          <pc:sldMk cId="0" sldId="259"/>
        </pc:sldMkLst>
        <pc:spChg chg="add mod">
          <ac:chgData name="John Friesen" userId="S::john.friesen@operationworld.org::9d3a757e-09a8-42a2-b315-fa47145d8ae5" providerId="AD" clId="Web-{4D0AE2A9-E919-D641-AB68-37EC5A8250DA}" dt="2025-02-05T00:26:25.505" v="1" actId="1076"/>
          <ac:spMkLst>
            <pc:docMk/>
            <pc:sldMk cId="0" sldId="259"/>
            <ac:spMk id="4" creationId="{9CB5B617-AD4D-2FA8-F43F-A3B190891277}"/>
          </ac:spMkLst>
        </pc:spChg>
      </pc:sldChg>
    </pc:docChg>
  </pc:docChgLst>
  <pc:docChgLst>
    <pc:chgData name="Cathy Friesen" userId="S::cathy.friesen@operationworld.org::4b911d97-c06d-45ce-a5f8-d43e0fc64acb" providerId="AD" clId="Web-{36AA67C7-D7DD-B8E8-09B0-2EA49F055773}"/>
    <pc:docChg chg="modSld">
      <pc:chgData name="Cathy Friesen" userId="S::cathy.friesen@operationworld.org::4b911d97-c06d-45ce-a5f8-d43e0fc64acb" providerId="AD" clId="Web-{36AA67C7-D7DD-B8E8-09B0-2EA49F055773}" dt="2025-02-14T23:21:58.242" v="2" actId="1076"/>
      <pc:docMkLst>
        <pc:docMk/>
      </pc:docMkLst>
      <pc:sldChg chg="modSp">
        <pc:chgData name="Cathy Friesen" userId="S::cathy.friesen@operationworld.org::4b911d97-c06d-45ce-a5f8-d43e0fc64acb" providerId="AD" clId="Web-{36AA67C7-D7DD-B8E8-09B0-2EA49F055773}" dt="2025-02-14T23:21:58.242" v="2" actId="1076"/>
        <pc:sldMkLst>
          <pc:docMk/>
          <pc:sldMk cId="0" sldId="257"/>
        </pc:sldMkLst>
        <pc:spChg chg="mod">
          <ac:chgData name="Cathy Friesen" userId="S::cathy.friesen@operationworld.org::4b911d97-c06d-45ce-a5f8-d43e0fc64acb" providerId="AD" clId="Web-{36AA67C7-D7DD-B8E8-09B0-2EA49F055773}" dt="2025-02-14T23:21:50.476" v="0" actId="14100"/>
          <ac:spMkLst>
            <pc:docMk/>
            <pc:sldMk cId="0" sldId="257"/>
            <ac:spMk id="5" creationId="{00000000-0000-0000-0000-000000000000}"/>
          </ac:spMkLst>
        </pc:spChg>
        <pc:grpChg chg="mod">
          <ac:chgData name="Cathy Friesen" userId="S::cathy.friesen@operationworld.org::4b911d97-c06d-45ce-a5f8-d43e0fc64acb" providerId="AD" clId="Web-{36AA67C7-D7DD-B8E8-09B0-2EA49F055773}" dt="2025-02-14T23:21:58.242" v="2" actId="1076"/>
          <ac:grpSpMkLst>
            <pc:docMk/>
            <pc:sldMk cId="0" sldId="257"/>
            <ac:grpSpMk id="4" creationId="{00000000-0000-0000-0000-000000000000}"/>
          </ac:grpSpMkLst>
        </pc:grpChg>
        <pc:picChg chg="mod">
          <ac:chgData name="Cathy Friesen" userId="S::cathy.friesen@operationworld.org::4b911d97-c06d-45ce-a5f8-d43e0fc64acb" providerId="AD" clId="Web-{36AA67C7-D7DD-B8E8-09B0-2EA49F055773}" dt="2025-02-14T23:21:58.242" v="1" actId="1076"/>
          <ac:picMkLst>
            <pc:docMk/>
            <pc:sldMk cId="0" sldId="257"/>
            <ac:picMk id="2" creationId="{00000000-0000-0000-0000-000000000000}"/>
          </ac:picMkLst>
        </pc:picChg>
      </pc:sldChg>
    </pc:docChg>
  </pc:docChgLst>
  <pc:docChgLst>
    <pc:chgData name="John Friesen" userId="S::john.friesen@operationworld.org::9d3a757e-09a8-42a2-b315-fa47145d8ae5" providerId="AD" clId="Web-{FC9FDBDE-DABC-BDA4-D2DE-42927A76B537}"/>
    <pc:docChg chg="modSld">
      <pc:chgData name="John Friesen" userId="S::john.friesen@operationworld.org::9d3a757e-09a8-42a2-b315-fa47145d8ae5" providerId="AD" clId="Web-{FC9FDBDE-DABC-BDA4-D2DE-42927A76B537}" dt="2025-01-06T23:12:11.150" v="22"/>
      <pc:docMkLst>
        <pc:docMk/>
      </pc:docMkLst>
      <pc:sldChg chg="modSp">
        <pc:chgData name="John Friesen" userId="S::john.friesen@operationworld.org::9d3a757e-09a8-42a2-b315-fa47145d8ae5" providerId="AD" clId="Web-{FC9FDBDE-DABC-BDA4-D2DE-42927A76B537}" dt="2025-01-06T23:12:11.150" v="22"/>
        <pc:sldMkLst>
          <pc:docMk/>
          <pc:sldMk cId="0" sldId="258"/>
        </pc:sldMkLst>
        <pc:graphicFrameChg chg="mod modGraphic">
          <ac:chgData name="John Friesen" userId="S::john.friesen@operationworld.org::9d3a757e-09a8-42a2-b315-fa47145d8ae5" providerId="AD" clId="Web-{FC9FDBDE-DABC-BDA4-D2DE-42927A76B537}" dt="2025-01-06T23:12:11.150" v="22"/>
          <ac:graphicFrameMkLst>
            <pc:docMk/>
            <pc:sldMk cId="0" sldId="258"/>
            <ac:graphicFrameMk id="5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349439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3714750" y="1771650"/>
          <a:ext cx="8477250" cy="5086350"/>
          <a:chOff x="3714750" y="1771650"/>
          <a:chExt cx="8477250" cy="5086350"/>
        </a:xfrm>
      </p:grpSpPr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1771650"/>
            <a:ext cx="2857500" cy="2171700"/>
          </a:xfrm>
          <a:prstGeom prst="rect">
            <a:avLst/>
          </a:prstGeom>
          <a:noFill/>
        </p:spPr>
      </p:pic>
      <p:pic>
        <p:nvPicPr>
          <p:cNvPr id="3" name="Subtitle" descr="Subtit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0" y="4324350"/>
            <a:ext cx="47625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6191250" cy="4857750"/>
          <a:chOff x="285750" y="285750"/>
          <a:chExt cx="6191250" cy="4857750"/>
        </a:xfrm>
      </p:grpSpPr>
      <p:pic>
        <p:nvPicPr>
          <p:cNvPr id="2" name="Country Flag" descr="The country fla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530" y="2000250"/>
            <a:ext cx="5715000" cy="285750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025030" y="2705725"/>
            <a:ext cx="4218605" cy="1446550"/>
            <a:chOff x="6191250" y="2705725"/>
            <a:chExt cx="4218605" cy="1446550"/>
          </a:xfrm>
        </p:grpSpPr>
        <p:sp>
          <p:nvSpPr>
            <p:cNvPr id="5" name="TextBox 4"/>
            <p:cNvSpPr txBox="1"/>
            <p:nvPr/>
          </p:nvSpPr>
          <p:spPr>
            <a:xfrm>
              <a:off x="6191250" y="2705725"/>
              <a:ext cx="4218605" cy="144655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1">
              <a:spAutoFit/>
            </a:bodyPr>
            <a:lstStyle/>
            <a:p>
              <a:pPr marL="0" marR="0" lvl="0" indent="0" algn="l" rtl="0" font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u="none" strike="noStrike" cap="none" spc="0">
                  <a:solidFill>
                    <a:srgbClr val="BB002E"/>
                  </a:solidFill>
                  <a:latin typeface="Trebuchet MS"/>
                </a:rPr>
                <a:t>PRAYING FOR
</a:t>
              </a:r>
              <a:r>
                <a:rPr lang="en-US" sz="6000" u="none" strike="noStrike" cap="none" spc="0">
                  <a:solidFill>
                    <a:srgbClr val="BB002E"/>
                  </a:solidFill>
                  <a:latin typeface="Trebuchet MS"/>
                </a:rPr>
                <a:t>BERMUDA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285750" y="285750"/>
          <a:ext cx="11896725" cy="6562725"/>
          <a:chOff x="285750" y="285750"/>
          <a:chExt cx="11896725" cy="6562725"/>
        </a:xfrm>
      </p:grpSpPr>
      <p:grpSp>
        <p:nvGrpSpPr>
          <p:cNvPr id="3" name="Group 2"/>
          <p:cNvGrpSpPr/>
          <p:nvPr/>
        </p:nvGrpSpPr>
        <p:grpSpPr>
          <a:xfrm>
            <a:off x="285750" y="285750"/>
            <a:ext cx="6010275" cy="5810250"/>
            <a:chOff x="285750" y="285750"/>
            <a:chExt cx="6010275" cy="5810250"/>
          </a:xfrm>
        </p:grpSpPr>
        <p:sp>
          <p:nvSpPr>
            <p:cNvPr id="4" name="TextBox 3"/>
            <p:cNvSpPr txBox="1"/>
            <p:nvPr/>
          </p:nvSpPr>
          <p:spPr>
            <a:xfrm>
              <a:off x="285750" y="285750"/>
              <a:ext cx="6010275" cy="5715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t" anchorCtr="0">
              <a:spAutoFit/>
            </a:bodyPr>
            <a:lstStyle/>
            <a:p>
              <a:pPr marL="0" marR="0" lvl="0" indent="0" algn="l" rtl="0" fontAlgn="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000" u="none" strike="noStrike" cap="none" spc="0">
                  <a:solidFill>
                    <a:srgbClr val="FFFFFF">
                      <a:alpha val="100000"/>
                    </a:srgbClr>
                  </a:solidFill>
                  <a:latin typeface="Trebuchet MS"/>
                </a:rPr>
                <a:t>KEY STATS</a:t>
              </a:r>
            </a:p>
          </p:txBody>
        </p:sp>
        <p:graphicFrame>
          <p:nvGraphicFramePr>
            <p:cNvPr id="5" name="Table 4"/>
            <p:cNvGraphicFramePr>
              <a:graphicFrameLocks noGrp="1"/>
            </p:cNvGraphicFramePr>
            <p:nvPr>
              <p:extLst>
                <p:ext uri="{D42A27DB-BD31-4B8C-83A1-F6EECF244321}">
                  <p14:modId xmlns:p14="http://schemas.microsoft.com/office/powerpoint/2010/main" val="3155920638"/>
                </p:ext>
              </p:extLst>
            </p:nvPr>
          </p:nvGraphicFramePr>
          <p:xfrm>
            <a:off x="381000" y="857250"/>
            <a:ext cx="5819776" cy="5238750"/>
          </p:xfrm>
          <a:graphic>
            <a:graphicData uri="http://schemas.openxmlformats.org/drawingml/2006/table">
              <a:tbl>
                <a:tblPr firstRow="1" bandRow="1"/>
                <a:tblGrid>
                  <a:gridCol w="2909888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2909888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</a:tblGrid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Capital: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Hamilton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Population: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64,555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Urban:</a:t>
                        </a:r>
                        <a:endParaRPr lang="en-US" dirty="0"/>
                      </a:p>
                    </a:txBody>
                    <a:tcPr marL="0" marR="0" marT="0" marB="0" anchor="ctr">
                      <a:lnL w="0">
                        <a:noFill/>
                      </a:lnL>
                      <a:lnR w="0">
                        <a:noFill/>
                      </a:lnR>
                      <a:lnT w="0">
                        <a:noFill/>
                      </a:lnT>
                      <a:lnB w="0">
                        <a:noFill/>
                      </a:lnB>
                      <a:lnTlToBr w="0">
                        <a:noFill/>
                      </a:lnTlToBr>
                      <a:lnBlToTr w="0"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100 %</a:t>
                        </a:r>
                        <a:endParaRPr lang="en-US" dirty="0"/>
                      </a:p>
                    </a:txBody>
                    <a:tcPr marL="0" marR="0" marT="0" marB="0" anchor="ctr">
                      <a:lnL w="0">
                        <a:noFill/>
                      </a:lnL>
                      <a:lnR w="0">
                        <a:noFill/>
                      </a:lnR>
                      <a:lnT w="0">
                        <a:noFill/>
                      </a:lnT>
                      <a:lnB w="0">
                        <a:noFill/>
                      </a:lnB>
                      <a:lnTlToBr w="0">
                        <a:noFill/>
                      </a:lnTlToBr>
                      <a:lnBlToTr w="0"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Official Language: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English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Literacy Rate: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98 %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6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HDI Ranking:</a:t>
                        </a:r>
                        <a:endParaRPr lang="en-US" dirty="0"/>
                      </a:p>
                    </a:txBody>
                    <a:tcPr marL="0" marR="0" marT="0" marB="0" anchor="ctr">
                      <a:lnL w="0">
                        <a:noFill/>
                      </a:lnL>
                      <a:lnR w="0">
                        <a:noFill/>
                      </a:lnR>
                      <a:lnT w="0">
                        <a:noFill/>
                      </a:lnT>
                      <a:lnB w="0">
                        <a:noFill/>
                      </a:lnB>
                      <a:lnTlToBr w="0">
                        <a:noFill/>
                      </a:lnTlToBr>
                      <a:lnBlToTr w="0"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127/193</a:t>
                        </a:r>
                        <a:endParaRPr lang="en-US" dirty="0"/>
                      </a:p>
                    </a:txBody>
                    <a:tcPr marL="0" marR="0" marT="0" marB="0" anchor="ctr">
                      <a:lnL w="0">
                        <a:noFill/>
                      </a:lnL>
                      <a:lnR w="0">
                        <a:noFill/>
                      </a:lnR>
                      <a:lnT w="0">
                        <a:noFill/>
                      </a:lnT>
                      <a:lnB w="0">
                        <a:noFill/>
                      </a:lnB>
                      <a:lnTlToBr w="0">
                        <a:noFill/>
                      </a:lnTlToBr>
                      <a:lnBlToTr w="0">
                        <a:noFill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8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Christian: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90.5 %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9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Evangelical: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24.3 %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0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Largest Religion: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Christian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1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People Groups: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7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3"/>
                    </a:ext>
                  </a:extLst>
                </a:tr>
                <a:tr h="476250"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D6E7F5"/>
                            </a:solidFill>
                            <a:latin typeface="Verdana"/>
                          </a:rPr>
                          <a:t>% Unevangelized: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 font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en-US" sz="2400" u="none" strike="noStrike" cap="none" spc="0" dirty="0">
                            <a:solidFill>
                              <a:srgbClr val="FFFFFF"/>
                            </a:solidFill>
                            <a:latin typeface="Verdana"/>
                          </a:rPr>
                          <a:t>1 %</a:t>
                        </a: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lToBr>
                      <a:lnBlToT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14"/>
                    </a:ext>
                  </a:extLst>
                </a:tr>
              </a:tbl>
            </a:graphicData>
          </a:graphic>
        </p:graphicFrame>
      </p:grpSp>
      <p:pic>
        <p:nvPicPr>
          <p:cNvPr id="6" name="Locator Map" descr="Locat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525" y="285750"/>
            <a:ext cx="5410200" cy="3038475"/>
          </a:xfrm>
          <a:prstGeom prst="rect">
            <a:avLst/>
          </a:prstGeom>
          <a:noFill/>
        </p:spPr>
      </p:pic>
      <p:pic>
        <p:nvPicPr>
          <p:cNvPr id="7" name="Detailed Map" descr="Detail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6525" y="3524250"/>
            <a:ext cx="5410200" cy="3038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762000" y="381000"/>
          <a:ext cx="11430000" cy="6477000"/>
          <a:chOff x="762000" y="381000"/>
          <a:chExt cx="11430000" cy="647700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0668000" cy="5715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FOR PRAYER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1050" y="1028700"/>
            <a:ext cx="10648950" cy="5448300"/>
          </a:xfrm>
          <a:prstGeom prst="rect">
            <a:avLst/>
          </a:prstGeom>
          <a:noFill/>
        </p:spPr>
        <p:txBody>
          <a:bodyPr vert="horz" lIns="91440" tIns="45720" rIns="91440" bIns="45720" rtlCol="0" anchorCtr="0">
            <a:spAutoFit/>
          </a:bodyPr>
          <a:lstStyle/>
          <a:p>
            <a:pPr marL="0" marR="0" lvl="0" indent="0" algn="l" rtl="0" fontAlgn="base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u="none" strike="noStrike" cap="none" spc="0">
                <a:solidFill>
                  <a:srgbClr val="000000">
                    <a:alpha val="100000"/>
                  </a:srgbClr>
                </a:solidFill>
                <a:latin typeface="Trebuchet MS"/>
              </a:rPr>
              <a:t>Bermuda is an earthly paradise, and Christianity is a strong part of its heritage. Sadly, the appearance of religion takes priority over genuine spirituality. Pray for revival that brings lifestyles in line with biblical knowledge.
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B5B617-AD4D-2FA8-F43F-A3B190891277}"/>
              </a:ext>
            </a:extLst>
          </p:cNvPr>
          <p:cNvSpPr txBox="1"/>
          <p:nvPr/>
        </p:nvSpPr>
        <p:spPr>
          <a:xfrm>
            <a:off x="757558" y="6021469"/>
            <a:ext cx="8841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>
                <a:solidFill>
                  <a:srgbClr val="000000">
                    <a:alpha val="100000"/>
                  </a:srgbClr>
                </a:solidFill>
                <a:latin typeface="Trebuchet MS"/>
              </a:rPr>
              <a:t>Want to know more? Go to </a:t>
            </a:r>
            <a:r>
              <a:rPr lang="en-GB" sz="2400" i="1" dirty="0">
                <a:solidFill>
                  <a:srgbClr val="0C5373"/>
                </a:solidFill>
                <a:latin typeface="Trebuchet MS"/>
              </a:rPr>
              <a:t>www.operationworld.org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6">
  <a:themeElements>
    <a:clrScheme name="Theme9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6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6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391B6711B742438F4A8FEB217A1DB3" ma:contentTypeVersion="23" ma:contentTypeDescription="Create a new document." ma:contentTypeScope="" ma:versionID="bb8048d7f3765f89b50f4933f61db56f">
  <xsd:schema xmlns:xsd="http://www.w3.org/2001/XMLSchema" xmlns:xs="http://www.w3.org/2001/XMLSchema" xmlns:p="http://schemas.microsoft.com/office/2006/metadata/properties" xmlns:ns2="e622a21f-0843-4281-b01b-d904a5116e4d" xmlns:ns3="6fe6c2fc-9a1c-4610-984d-8f6c1caa6b79" xmlns:ns4="74f51257-71be-4f2b-bc11-d6336f9e2f35" targetNamespace="http://schemas.microsoft.com/office/2006/metadata/properties" ma:root="true" ma:fieldsID="6b16db5529b2157b468f638d049c8c0b" ns2:_="" ns3:_="" ns4:_="">
    <xsd:import namespace="e622a21f-0843-4281-b01b-d904a5116e4d"/>
    <xsd:import namespace="6fe6c2fc-9a1c-4610-984d-8f6c1caa6b79"/>
    <xsd:import namespace="74f51257-71be-4f2b-bc11-d6336f9e2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3:MediaServiceDateTaken" minOccurs="0"/>
                <xsd:element ref="ns3:_x0032_025Updates" minOccurs="0"/>
                <xsd:element ref="ns3:StatsUpdateApplied" minOccurs="0"/>
                <xsd:element ref="ns3:PrayerPointComplet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22a21f-0843-4281-b01b-d904a5116e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6c2fc-9a1c-4610-984d-8f6c1caa6b7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648ca8-7ee5-45d1-ad9c-7a0e682293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x0032_025Updates" ma:index="23" nillable="true" ma:displayName="2025 Updates" ma:description="2025 APP Update Applied" ma:format="Dropdown" ma:internalName="_x0032_025Updates">
      <xsd:simpleType>
        <xsd:restriction base="dms:Text">
          <xsd:maxLength value="255"/>
        </xsd:restriction>
      </xsd:simpleType>
    </xsd:element>
    <xsd:element name="StatsUpdateApplied" ma:index="24" nillable="true" ma:displayName="Stats Update Applied" ma:default="0" ma:description="Status Update Applied" ma:format="Dropdown" ma:internalName="StatsUpdateApplied">
      <xsd:simpleType>
        <xsd:restriction base="dms:Boolean"/>
      </xsd:simpleType>
    </xsd:element>
    <xsd:element name="PrayerPointComplete" ma:index="25" nillable="true" ma:displayName="PrayerPoint Complete" ma:description="Prayer Point Reviewed and Updated where needed. &#10;Flag updates complete.&#10;Add your initials when complete." ma:format="Dropdown" ma:internalName="PrayerPointComplete">
      <xsd:simpleType>
        <xsd:restriction base="dms:Text">
          <xsd:maxLength value="255"/>
        </xsd:restriction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f51257-71be-4f2b-bc11-d6336f9e2f3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16a748e-3f7c-45a9-9190-05ba7bd411f2}" ma:internalName="TaxCatchAll" ma:showField="CatchAllData" ma:web="74f51257-71be-4f2b-bc11-d6336f9e2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4f51257-71be-4f2b-bc11-d6336f9e2f35" xsi:nil="true"/>
    <lcf76f155ced4ddcb4097134ff3c332f xmlns="6fe6c2fc-9a1c-4610-984d-8f6c1caa6b79">
      <Terms xmlns="http://schemas.microsoft.com/office/infopath/2007/PartnerControls"/>
    </lcf76f155ced4ddcb4097134ff3c332f>
    <StatsUpdateApplied xmlns="6fe6c2fc-9a1c-4610-984d-8f6c1caa6b79">true</StatsUpdateApplied>
    <_x0032_025Updates xmlns="6fe6c2fc-9a1c-4610-984d-8f6c1caa6b79" xsi:nil="true"/>
    <PrayerPointComplete xmlns="6fe6c2fc-9a1c-4610-984d-8f6c1caa6b79">CF</PrayerPointComplete>
  </documentManagement>
</p:properties>
</file>

<file path=customXml/itemProps1.xml><?xml version="1.0" encoding="utf-8"?>
<ds:datastoreItem xmlns:ds="http://schemas.openxmlformats.org/officeDocument/2006/customXml" ds:itemID="{4DA263A3-95F8-4E39-BFC3-564BBA6277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111EBB-6F12-4A08-AFB3-022B1CD9379B}"/>
</file>

<file path=customXml/itemProps3.xml><?xml version="1.0" encoding="utf-8"?>
<ds:datastoreItem xmlns:ds="http://schemas.openxmlformats.org/officeDocument/2006/customXml" ds:itemID="{C2ABC1A4-938F-49A9-9F82-21FD83BD8285}">
  <ds:schemaRefs>
    <ds:schemaRef ds:uri="6fe6c2fc-9a1c-4610-984d-8f6c1caa6b79"/>
    <ds:schemaRef ds:uri="74f51257-71be-4f2b-bc11-d6336f9e2f3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Theme96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revision>10</cp:revision>
  <dcterms:created xsi:type="dcterms:W3CDTF">2024-12-17T23:28:42Z</dcterms:created>
  <dcterms:modified xsi:type="dcterms:W3CDTF">2025-02-15T00:29:14Z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0x0101001D391B6711B742438F4A8FEB217A1DB3</vt:lpwstr>
  </property>
  <property fmtid="{D5CDD505-2E9C-101B-9397-08002B2CF9AE}" pid="3" name="MediaServiceImageTags">
    <vt:lpwstr/>
  </property>
</Properties>
</file>