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E0F30-878D-2C8A-C7FD-1E929662A77D}" v="11" dt="2025-02-15T00:30:18.170"/>
    <p1510:client id="{ABAA0A2A-A975-9B3C-276F-9425763643E1}" v="3" dt="2025-02-14T23:20:5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722E0F30-878D-2C8A-C7FD-1E929662A77D}"/>
    <pc:docChg chg="modSld">
      <pc:chgData name="John Friesen" userId="S::john.friesen@operationworld.org::9d3a757e-09a8-42a2-b315-fa47145d8ae5" providerId="AD" clId="Web-{722E0F30-878D-2C8A-C7FD-1E929662A77D}" dt="2025-02-15T00:30:06.858" v="8"/>
      <pc:docMkLst>
        <pc:docMk/>
      </pc:docMkLst>
      <pc:sldChg chg="modSp">
        <pc:chgData name="John Friesen" userId="S::john.friesen@operationworld.org::9d3a757e-09a8-42a2-b315-fa47145d8ae5" providerId="AD" clId="Web-{722E0F30-878D-2C8A-C7FD-1E929662A77D}" dt="2025-02-15T00:30:06.858" v="8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722E0F30-878D-2C8A-C7FD-1E929662A77D}" dt="2025-02-15T00:30:06.858" v="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947169B8-0CCB-F9AB-E0EA-2C2912CD2810}"/>
    <pc:docChg chg="modSld">
      <pc:chgData name="John Friesen" userId="S::john.friesen@operationworld.org::9d3a757e-09a8-42a2-b315-fa47145d8ae5" providerId="AD" clId="Web-{947169B8-0CCB-F9AB-E0EA-2C2912CD2810}" dt="2025-01-06T23:07:28.137" v="5"/>
      <pc:docMkLst>
        <pc:docMk/>
      </pc:docMkLst>
      <pc:sldChg chg="modSp">
        <pc:chgData name="John Friesen" userId="S::john.friesen@operationworld.org::9d3a757e-09a8-42a2-b315-fa47145d8ae5" providerId="AD" clId="Web-{947169B8-0CCB-F9AB-E0EA-2C2912CD2810}" dt="2025-01-06T23:07:28.137" v="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947169B8-0CCB-F9AB-E0EA-2C2912CD2810}" dt="2025-01-06T23:07:28.137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ABAA0A2A-A975-9B3C-276F-9425763643E1}"/>
    <pc:docChg chg="modSld">
      <pc:chgData name="Cathy Friesen" userId="S::cathy.friesen@operationworld.org::4b911d97-c06d-45ce-a5f8-d43e0fc64acb" providerId="AD" clId="Web-{ABAA0A2A-A975-9B3C-276F-9425763643E1}" dt="2025-02-14T23:20:54.230" v="2" actId="1076"/>
      <pc:docMkLst>
        <pc:docMk/>
      </pc:docMkLst>
      <pc:sldChg chg="modSp">
        <pc:chgData name="Cathy Friesen" userId="S::cathy.friesen@operationworld.org::4b911d97-c06d-45ce-a5f8-d43e0fc64acb" providerId="AD" clId="Web-{ABAA0A2A-A975-9B3C-276F-9425763643E1}" dt="2025-02-14T23:20:54.230" v="2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ABAA0A2A-A975-9B3C-276F-9425763643E1}" dt="2025-02-14T23:20:48.401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ABAA0A2A-A975-9B3C-276F-9425763643E1}" dt="2025-02-14T23:20:54.230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ABAA0A2A-A975-9B3C-276F-9425763643E1}" dt="2025-02-14T23:20:54.214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B7FFDB88-48BD-9593-3ABF-6711A5E30309}"/>
    <pc:docChg chg="modSld">
      <pc:chgData name="Cathy Friesen" userId="S::cathy.friesen@operationworld.org::4b911d97-c06d-45ce-a5f8-d43e0fc64acb" providerId="AD" clId="Web-{B7FFDB88-48BD-9593-3ABF-6711A5E30309}" dt="2025-01-04T02:09:05.743" v="3" actId="20577"/>
      <pc:docMkLst>
        <pc:docMk/>
      </pc:docMkLst>
      <pc:sldChg chg="modSp">
        <pc:chgData name="Cathy Friesen" userId="S::cathy.friesen@operationworld.org::4b911d97-c06d-45ce-a5f8-d43e0fc64acb" providerId="AD" clId="Web-{B7FFDB88-48BD-9593-3ABF-6711A5E30309}" dt="2025-01-04T02:09:05.743" v="3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B7FFDB88-48BD-9593-3ABF-6711A5E30309}" dt="2025-01-04T02:09:05.743" v="3" actId="20577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B7FFDB88-48BD-9593-3ABF-6711A5E30309}" dt="2025-01-04T02:08:50.118" v="1" actId="1076"/>
          <ac:grpSpMkLst>
            <pc:docMk/>
            <pc:sldMk cId="0" sldId="257"/>
            <ac:grpSpMk id="4" creationId="{00000000-0000-0000-0000-000000000000}"/>
          </ac:grpSpMkLst>
        </pc:grpChg>
      </pc:sldChg>
    </pc:docChg>
  </pc:docChgLst>
  <pc:docChgLst>
    <pc:chgData name="Cathy Friesen" userId="S::cathy.friesen@operationworld.org::4b911d97-c06d-45ce-a5f8-d43e0fc64acb" providerId="AD" clId="Web-{FB8982B0-EC88-A49E-9115-D6531964EF6D}"/>
    <pc:docChg chg="modSld">
      <pc:chgData name="Cathy Friesen" userId="S::cathy.friesen@operationworld.org::4b911d97-c06d-45ce-a5f8-d43e0fc64acb" providerId="AD" clId="Web-{FB8982B0-EC88-A49E-9115-D6531964EF6D}" dt="2025-02-11T02:04:18.891" v="28"/>
      <pc:docMkLst>
        <pc:docMk/>
      </pc:docMkLst>
      <pc:sldChg chg="addSp delSp modSp">
        <pc:chgData name="Cathy Friesen" userId="S::cathy.friesen@operationworld.org::4b911d97-c06d-45ce-a5f8-d43e0fc64acb" providerId="AD" clId="Web-{FB8982B0-EC88-A49E-9115-D6531964EF6D}" dt="2025-02-11T02:04:18.891" v="28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FB8982B0-EC88-A49E-9115-D6531964EF6D}" dt="2025-02-11T02:04:15.922" v="27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Cathy Friesen" userId="S::cathy.friesen@operationworld.org::4b911d97-c06d-45ce-a5f8-d43e0fc64acb" providerId="AD" clId="Web-{FB8982B0-EC88-A49E-9115-D6531964EF6D}" dt="2025-02-11T02:04:18.891" v="28"/>
          <ac:spMkLst>
            <pc:docMk/>
            <pc:sldMk cId="0" sldId="259"/>
            <ac:spMk id="5" creationId="{738513E6-0A6A-7879-69B0-EDCBB7D357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86" y="151447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126786" y="2705725"/>
            <a:ext cx="3991066" cy="1446550"/>
            <a:chOff x="6191250" y="2705725"/>
            <a:chExt cx="3991066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991066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D8002D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D8002D"/>
                  </a:solidFill>
                  <a:latin typeface="Trebuchet MS"/>
                </a:rPr>
                <a:t>BENIN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065520"/>
            <a:chOff x="285750" y="285750"/>
            <a:chExt cx="6010275" cy="60655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937980266"/>
                </p:ext>
              </p:extLst>
            </p:nvPr>
          </p:nvGraphicFramePr>
          <p:xfrm>
            <a:off x="381000" y="857250"/>
            <a:ext cx="5819776" cy="54940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Porto-Novo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14,814,460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42.2 %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59.8 yrs (220th/236)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39.9 %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88762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Benin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one of the world's least-developed countries.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Almost 75% of economic activity is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illegal with ties to Nigerian interests. Some suspect that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tens of thousands of children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are smuggled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out of Benin each year to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be sold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as child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labourers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Pray for justice and righteousness to grow in Benin, and for Nigeria's influence to be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positive and godly. Despite these challenges, Benin is one of the few places where there is freedom, receptivity, and fruitfulness in reaching Muslim peoples with the Good News.</a:t>
            </a:r>
            <a:endParaRPr lang="en-US" sz="2800" dirty="0">
              <a:latin typeface="Trebuchet M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8513E6-0A6A-7879-69B0-EDCBB7D3575C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144953-A4E3-48D4-86CB-C897873301DE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2.xml><?xml version="1.0" encoding="utf-8"?>
<ds:datastoreItem xmlns:ds="http://schemas.openxmlformats.org/officeDocument/2006/customXml" ds:itemID="{65A1EB3D-927D-4F17-AA53-549D5217A5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B7CBF-A5B3-48F5-A2EC-2AF1F396E76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Theme6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37</cp:revision>
  <dcterms:created xsi:type="dcterms:W3CDTF">2024-12-17T23:28:42Z</dcterms:created>
  <dcterms:modified xsi:type="dcterms:W3CDTF">2025-02-15T00:30:24Z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