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7D50F-B7C7-3527-809E-46E8DBB1803E}" v="3" dt="2025-02-14T23:19:24.978"/>
    <p1510:client id="{A744164D-C906-F528-DC21-B57DD0DCC1CC}" v="15" dt="2025-02-15T00:26:4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A744164D-C906-F528-DC21-B57DD0DCC1CC}"/>
    <pc:docChg chg="modSld">
      <pc:chgData name="John Friesen" userId="S::john.friesen@operationworld.org::9d3a757e-09a8-42a2-b315-fa47145d8ae5" providerId="AD" clId="Web-{A744164D-C906-F528-DC21-B57DD0DCC1CC}" dt="2025-02-15T00:26:35.059" v="12"/>
      <pc:docMkLst>
        <pc:docMk/>
      </pc:docMkLst>
      <pc:sldChg chg="modSp">
        <pc:chgData name="John Friesen" userId="S::john.friesen@operationworld.org::9d3a757e-09a8-42a2-b315-fa47145d8ae5" providerId="AD" clId="Web-{A744164D-C906-F528-DC21-B57DD0DCC1CC}" dt="2025-02-15T00:26:35.059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A744164D-C906-F528-DC21-B57DD0DCC1CC}" dt="2025-02-15T00:26:35.059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A1D2B9DF-7400-8CAE-F730-FB4459BEBD1C}"/>
    <pc:docChg chg="modSld">
      <pc:chgData name="John Friesen" userId="S::john.friesen@operationworld.org::9d3a757e-09a8-42a2-b315-fa47145d8ae5" providerId="AD" clId="Web-{A1D2B9DF-7400-8CAE-F730-FB4459BEBD1C}" dt="2025-02-05T00:24:18.017" v="5" actId="1076"/>
      <pc:docMkLst>
        <pc:docMk/>
      </pc:docMkLst>
      <pc:sldChg chg="addSp delSp modSp">
        <pc:chgData name="John Friesen" userId="S::john.friesen@operationworld.org::9d3a757e-09a8-42a2-b315-fa47145d8ae5" providerId="AD" clId="Web-{A1D2B9DF-7400-8CAE-F730-FB4459BEBD1C}" dt="2025-02-05T00:24:18.017" v="5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A1D2B9DF-7400-8CAE-F730-FB4459BEBD1C}" dt="2025-02-05T00:23:58.267" v="2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A1D2B9DF-7400-8CAE-F730-FB4459BEBD1C}" dt="2025-02-05T00:24:18.017" v="5" actId="1076"/>
          <ac:spMkLst>
            <pc:docMk/>
            <pc:sldMk cId="0" sldId="259"/>
            <ac:spMk id="5" creationId="{7D1F295B-E469-27B3-069B-68C0791DA435}"/>
          </ac:spMkLst>
        </pc:spChg>
      </pc:sldChg>
    </pc:docChg>
  </pc:docChgLst>
  <pc:docChgLst>
    <pc:chgData name="John Friesen" userId="S::john.friesen@operationworld.org::9d3a757e-09a8-42a2-b315-fa47145d8ae5" providerId="AD" clId="Web-{CA456CBA-66B1-9239-A4EC-25F8CED8CBCC}"/>
    <pc:docChg chg="modSld">
      <pc:chgData name="John Friesen" userId="S::john.friesen@operationworld.org::9d3a757e-09a8-42a2-b315-fa47145d8ae5" providerId="AD" clId="Web-{CA456CBA-66B1-9239-A4EC-25F8CED8CBCC}" dt="2025-01-06T23:03:48.813" v="4"/>
      <pc:docMkLst>
        <pc:docMk/>
      </pc:docMkLst>
      <pc:sldChg chg="modSp">
        <pc:chgData name="John Friesen" userId="S::john.friesen@operationworld.org::9d3a757e-09a8-42a2-b315-fa47145d8ae5" providerId="AD" clId="Web-{CA456CBA-66B1-9239-A4EC-25F8CED8CBCC}" dt="2025-01-06T23:03:48.813" v="4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CA456CBA-66B1-9239-A4EC-25F8CED8CBCC}" dt="2025-01-06T23:03:48.813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59B7D50F-B7C7-3527-809E-46E8DBB1803E}"/>
    <pc:docChg chg="modSld">
      <pc:chgData name="Cathy Friesen" userId="S::cathy.friesen@operationworld.org::4b911d97-c06d-45ce-a5f8-d43e0fc64acb" providerId="AD" clId="Web-{59B7D50F-B7C7-3527-809E-46E8DBB1803E}" dt="2025-02-14T23:19:24.978" v="2" actId="1076"/>
      <pc:docMkLst>
        <pc:docMk/>
      </pc:docMkLst>
      <pc:sldChg chg="modSp">
        <pc:chgData name="Cathy Friesen" userId="S::cathy.friesen@operationworld.org::4b911d97-c06d-45ce-a5f8-d43e0fc64acb" providerId="AD" clId="Web-{59B7D50F-B7C7-3527-809E-46E8DBB1803E}" dt="2025-02-14T23:19:24.978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9B7D50F-B7C7-3527-809E-46E8DBB1803E}" dt="2025-02-14T23:19:18.181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59B7D50F-B7C7-3527-809E-46E8DBB1803E}" dt="2025-02-14T23:19:24.978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59B7D50F-B7C7-3527-809E-46E8DBB1803E}" dt="2025-02-14T23:19:24.962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CA7D319B-3735-CEF5-7A22-3353EF014AE6}"/>
    <pc:docChg chg="modSld">
      <pc:chgData name="Cathy Friesen" userId="S::cathy.friesen@operationworld.org::4b911d97-c06d-45ce-a5f8-d43e0fc64acb" providerId="AD" clId="Web-{CA7D319B-3735-CEF5-7A22-3353EF014AE6}" dt="2025-01-04T02:08:05.491" v="1" actId="20577"/>
      <pc:docMkLst>
        <pc:docMk/>
      </pc:docMkLst>
      <pc:sldChg chg="modSp">
        <pc:chgData name="Cathy Friesen" userId="S::cathy.friesen@operationworld.org::4b911d97-c06d-45ce-a5f8-d43e0fc64acb" providerId="AD" clId="Web-{CA7D319B-3735-CEF5-7A22-3353EF014AE6}" dt="2025-01-04T02:08:05.491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A7D319B-3735-CEF5-7A22-3353EF014AE6}" dt="2025-01-04T02:08:05.491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143500"/>
          <a:chOff x="285750" y="285750"/>
          <a:chExt cx="6191250" cy="514350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70" y="1714500"/>
            <a:ext cx="5715000" cy="3429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60670" y="2705725"/>
            <a:ext cx="3869784" cy="1446550"/>
            <a:chOff x="6191250" y="2705725"/>
            <a:chExt cx="3869784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869784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70798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70798"/>
                  </a:solidFill>
                  <a:latin typeface="Trebuchet MS"/>
                </a:rPr>
                <a:t>BELIZE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971673302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Belmopan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422,924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English. Spanish spoken by the majority of the population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123/193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83.9 %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Most Belizeans profess Christianity, but only 10% of the population attend church regularly. People need to encounter the true gospel in ways that are meaningful and sensitive to their culture. The Spanish-speaking immigrants sometimes mix Truth with superstitions, the Mayans with paganism, and the Garifuna with black magic. Pray for revival and spiritual conviction for any confusion in beliefs.
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D1F295B-E469-27B3-069B-68C0791DA435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CAB51-72AE-4C97-AC81-7E2DB074AEE0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2.xml><?xml version="1.0" encoding="utf-8"?>
<ds:datastoreItem xmlns:ds="http://schemas.openxmlformats.org/officeDocument/2006/customXml" ds:itemID="{A57BB98D-69C0-43EF-A111-7BD4BFD87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EA9CC-6DFE-48C3-87A8-CED8ED0351B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Theme30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20</cp:revision>
  <dcterms:created xsi:type="dcterms:W3CDTF">2024-12-17T23:28:42Z</dcterms:created>
  <dcterms:modified xsi:type="dcterms:W3CDTF">2025-02-15T00:26:48Z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