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EAEA4-96D3-8FFD-D993-CE578DE52B87}" v="22" dt="2025-02-15T00:25:19.163"/>
    <p1510:client id="{9482D415-798E-86E3-08E7-CB3D046F5398}" v="13" dt="2025-02-14T23:17:29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F2960606-B4D4-84AC-7340-EAB60A18B44B}"/>
    <pc:docChg chg="modSld">
      <pc:chgData name="Cathy Friesen" userId="S::cathy.friesen@operationworld.org::4b911d97-c06d-45ce-a5f8-d43e0fc64acb" providerId="AD" clId="Web-{F2960606-B4D4-84AC-7340-EAB60A18B44B}" dt="2025-01-04T02:07:36.737" v="1" actId="20577"/>
      <pc:docMkLst>
        <pc:docMk/>
      </pc:docMkLst>
      <pc:sldChg chg="modSp">
        <pc:chgData name="Cathy Friesen" userId="S::cathy.friesen@operationworld.org::4b911d97-c06d-45ce-a5f8-d43e0fc64acb" providerId="AD" clId="Web-{F2960606-B4D4-84AC-7340-EAB60A18B44B}" dt="2025-01-04T02:07:36.737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F2960606-B4D4-84AC-7340-EAB60A18B44B}" dt="2025-01-04T02:07:36.737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6F3EAEA4-96D3-8FFD-D993-CE578DE52B87}"/>
    <pc:docChg chg="modSld">
      <pc:chgData name="John Friesen" userId="S::john.friesen@operationworld.org::9d3a757e-09a8-42a2-b315-fa47145d8ae5" providerId="AD" clId="Web-{6F3EAEA4-96D3-8FFD-D993-CE578DE52B87}" dt="2025-02-15T00:25:15.585" v="16"/>
      <pc:docMkLst>
        <pc:docMk/>
      </pc:docMkLst>
      <pc:sldChg chg="modSp">
        <pc:chgData name="John Friesen" userId="S::john.friesen@operationworld.org::9d3a757e-09a8-42a2-b315-fa47145d8ae5" providerId="AD" clId="Web-{6F3EAEA4-96D3-8FFD-D993-CE578DE52B87}" dt="2025-02-15T00:25:15.585" v="1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6F3EAEA4-96D3-8FFD-D993-CE578DE52B87}" dt="2025-02-15T00:25:15.585" v="1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6E54FF7B-44EE-BD04-481D-664E5765881C}"/>
    <pc:docChg chg="modSld">
      <pc:chgData name="John Friesen" userId="S::john.friesen@operationworld.org::9d3a757e-09a8-42a2-b315-fa47145d8ae5" providerId="AD" clId="Web-{6E54FF7B-44EE-BD04-481D-664E5765881C}" dt="2025-02-10T04:06:40.577" v="0" actId="1076"/>
      <pc:docMkLst>
        <pc:docMk/>
      </pc:docMkLst>
      <pc:sldChg chg="modSp">
        <pc:chgData name="John Friesen" userId="S::john.friesen@operationworld.org::9d3a757e-09a8-42a2-b315-fa47145d8ae5" providerId="AD" clId="Web-{6E54FF7B-44EE-BD04-481D-664E5765881C}" dt="2025-02-10T04:06:40.577" v="0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6E54FF7B-44EE-BD04-481D-664E5765881C}" dt="2025-02-10T04:06:40.577" v="0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56E4E383-5C75-64C4-1D89-0C9FA69E4FD8}"/>
    <pc:docChg chg="modSld">
      <pc:chgData name="John Friesen" userId="S::john.friesen@operationworld.org::9d3a757e-09a8-42a2-b315-fa47145d8ae5" providerId="AD" clId="Web-{56E4E383-5C75-64C4-1D89-0C9FA69E4FD8}" dt="2025-01-06T23:02:16.190" v="9"/>
      <pc:docMkLst>
        <pc:docMk/>
      </pc:docMkLst>
      <pc:sldChg chg="modSp">
        <pc:chgData name="John Friesen" userId="S::john.friesen@operationworld.org::9d3a757e-09a8-42a2-b315-fa47145d8ae5" providerId="AD" clId="Web-{56E4E383-5C75-64C4-1D89-0C9FA69E4FD8}" dt="2025-01-06T23:02:16.190" v="9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6E4E383-5C75-64C4-1D89-0C9FA69E4FD8}" dt="2025-01-06T23:02:16.190" v="9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9482D415-798E-86E3-08E7-CB3D046F5398}"/>
    <pc:docChg chg="modSld">
      <pc:chgData name="Cathy Friesen" userId="S::cathy.friesen@operationworld.org::4b911d97-c06d-45ce-a5f8-d43e0fc64acb" providerId="AD" clId="Web-{9482D415-798E-86E3-08E7-CB3D046F5398}" dt="2025-02-14T23:17:29.560" v="8" actId="1076"/>
      <pc:docMkLst>
        <pc:docMk/>
      </pc:docMkLst>
      <pc:sldChg chg="modSp">
        <pc:chgData name="Cathy Friesen" userId="S::cathy.friesen@operationworld.org::4b911d97-c06d-45ce-a5f8-d43e0fc64acb" providerId="AD" clId="Web-{9482D415-798E-86E3-08E7-CB3D046F5398}" dt="2025-02-14T23:17:29.560" v="8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9482D415-798E-86E3-08E7-CB3D046F5398}" dt="2025-02-14T23:17:22.622" v="6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9482D415-798E-86E3-08E7-CB3D046F5398}" dt="2025-02-14T23:17:29.560" v="8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9482D415-798E-86E3-08E7-CB3D046F5398}" dt="2025-02-14T23:17:29.560" v="7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Cathy Friesen" userId="S::cathy.friesen@operationworld.org::4b911d97-c06d-45ce-a5f8-d43e0fc64acb" providerId="AD" clId="Web-{9482D415-798E-86E3-08E7-CB3D046F5398}" dt="2025-02-14T23:15:55.603" v="0" actId="14100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9482D415-798E-86E3-08E7-CB3D046F5398}" dt="2025-02-14T23:15:55.603" v="0" actId="14100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Cathy Friesen" userId="S::cathy.friesen@operationworld.org::4b911d97-c06d-45ce-a5f8-d43e0fc64acb" providerId="AD" clId="Web-{9482D415-798E-86E3-08E7-CB3D046F5398}" dt="2025-02-14T23:17:06.512" v="5" actId="14100"/>
        <pc:sldMkLst>
          <pc:docMk/>
          <pc:sldMk cId="0" sldId="260"/>
        </pc:sldMkLst>
        <pc:spChg chg="mod">
          <ac:chgData name="Cathy Friesen" userId="S::cathy.friesen@operationworld.org::4b911d97-c06d-45ce-a5f8-d43e0fc64acb" providerId="AD" clId="Web-{9482D415-798E-86E3-08E7-CB3D046F5398}" dt="2025-02-14T23:17:06.512" v="5" actId="14100"/>
          <ac:spMkLst>
            <pc:docMk/>
            <pc:sldMk cId="0" sldId="260"/>
            <ac:spMk id="3" creationId="{00000000-0000-0000-0000-000000000000}"/>
          </ac:spMkLst>
        </pc:spChg>
      </pc:sldChg>
    </pc:docChg>
  </pc:docChgLst>
  <pc:docChgLst>
    <pc:chgData name="Cathy Friesen" userId="S::cathy.friesen@operationworld.org::4b911d97-c06d-45ce-a5f8-d43e0fc64acb" providerId="AD" clId="Web-{A48C7E54-7BF7-F37F-ACC9-500BB6A56642}"/>
    <pc:docChg chg="modSld sldOrd">
      <pc:chgData name="Cathy Friesen" userId="S::cathy.friesen@operationworld.org::4b911d97-c06d-45ce-a5f8-d43e0fc64acb" providerId="AD" clId="Web-{A48C7E54-7BF7-F37F-ACC9-500BB6A56642}" dt="2025-02-10T01:52:06.444" v="67"/>
      <pc:docMkLst>
        <pc:docMk/>
      </pc:docMkLst>
      <pc:sldChg chg="ord">
        <pc:chgData name="Cathy Friesen" userId="S::cathy.friesen@operationworld.org::4b911d97-c06d-45ce-a5f8-d43e0fc64acb" providerId="AD" clId="Web-{A48C7E54-7BF7-F37F-ACC9-500BB6A56642}" dt="2025-02-10T01:52:06.444" v="67"/>
        <pc:sldMkLst>
          <pc:docMk/>
          <pc:sldMk cId="0" sldId="258"/>
        </pc:sldMkLst>
      </pc:sldChg>
      <pc:sldChg chg="addSp delSp modSp">
        <pc:chgData name="Cathy Friesen" userId="S::cathy.friesen@operationworld.org::4b911d97-c06d-45ce-a5f8-d43e0fc64acb" providerId="AD" clId="Web-{A48C7E54-7BF7-F37F-ACC9-500BB6A56642}" dt="2025-02-10T01:49:05.469" v="65" actId="1076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A48C7E54-7BF7-F37F-ACC9-500BB6A56642}" dt="2025-02-10T01:43:35.145" v="39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Cathy Friesen" userId="S::cathy.friesen@operationworld.org::4b911d97-c06d-45ce-a5f8-d43e0fc64acb" providerId="AD" clId="Web-{A48C7E54-7BF7-F37F-ACC9-500BB6A56642}" dt="2025-02-10T01:49:05.469" v="65" actId="1076"/>
          <ac:spMkLst>
            <pc:docMk/>
            <pc:sldMk cId="0" sldId="259"/>
            <ac:spMk id="4" creationId="{9CB5B617-AD4D-2FA8-F43F-A3B190891277}"/>
          </ac:spMkLst>
        </pc:spChg>
        <pc:spChg chg="add del mod">
          <ac:chgData name="Cathy Friesen" userId="S::cathy.friesen@operationworld.org::4b911d97-c06d-45ce-a5f8-d43e0fc64acb" providerId="AD" clId="Web-{A48C7E54-7BF7-F37F-ACC9-500BB6A56642}" dt="2025-02-10T01:48:59.688" v="64"/>
          <ac:spMkLst>
            <pc:docMk/>
            <pc:sldMk cId="0" sldId="259"/>
            <ac:spMk id="5" creationId="{9CB5B617-AD4D-2FA8-F43F-A3B190891277}"/>
          </ac:spMkLst>
        </pc:spChg>
        <pc:spChg chg="add del mod">
          <ac:chgData name="Cathy Friesen" userId="S::cathy.friesen@operationworld.org::4b911d97-c06d-45ce-a5f8-d43e0fc64acb" providerId="AD" clId="Web-{A48C7E54-7BF7-F37F-ACC9-500BB6A56642}" dt="2025-02-10T01:48:52.250" v="62"/>
          <ac:spMkLst>
            <pc:docMk/>
            <pc:sldMk cId="0" sldId="259"/>
            <ac:spMk id="6" creationId="{DE06859E-BB91-F18A-9755-67787F300193}"/>
          </ac:spMkLst>
        </pc:spChg>
        <pc:spChg chg="add del mod">
          <ac:chgData name="Cathy Friesen" userId="S::cathy.friesen@operationworld.org::4b911d97-c06d-45ce-a5f8-d43e0fc64acb" providerId="AD" clId="Web-{A48C7E54-7BF7-F37F-ACC9-500BB6A56642}" dt="2025-02-10T01:48:45.625" v="60"/>
          <ac:spMkLst>
            <pc:docMk/>
            <pc:sldMk cId="0" sldId="259"/>
            <ac:spMk id="7" creationId="{9CB5B617-AD4D-2FA8-F43F-A3B190891277}"/>
          </ac:spMkLst>
        </pc:spChg>
        <pc:spChg chg="add del mod">
          <ac:chgData name="Cathy Friesen" userId="S::cathy.friesen@operationworld.org::4b911d97-c06d-45ce-a5f8-d43e0fc64acb" providerId="AD" clId="Web-{A48C7E54-7BF7-F37F-ACC9-500BB6A56642}" dt="2025-02-10T01:48:36.234" v="58"/>
          <ac:spMkLst>
            <pc:docMk/>
            <pc:sldMk cId="0" sldId="259"/>
            <ac:spMk id="8" creationId="{9CB5B617-AD4D-2FA8-F43F-A3B190891277}"/>
          </ac:spMkLst>
        </pc:spChg>
        <pc:spChg chg="add del">
          <ac:chgData name="Cathy Friesen" userId="S::cathy.friesen@operationworld.org::4b911d97-c06d-45ce-a5f8-d43e0fc64acb" providerId="AD" clId="Web-{A48C7E54-7BF7-F37F-ACC9-500BB6A56642}" dt="2025-02-10T01:46:01.369" v="46"/>
          <ac:spMkLst>
            <pc:docMk/>
            <pc:sldMk cId="0" sldId="259"/>
            <ac:spMk id="9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826DB571-F7A3-35E4-9FB9-D2697E286C9E}"/>
    <pc:docChg chg="modSld">
      <pc:chgData name="Cathy Friesen" userId="S::cathy.friesen@operationworld.org::4b911d97-c06d-45ce-a5f8-d43e0fc64acb" providerId="AD" clId="Web-{826DB571-F7A3-35E4-9FB9-D2697E286C9E}" dt="2025-02-10T02:03:24.550" v="49" actId="20577"/>
      <pc:docMkLst>
        <pc:docMk/>
      </pc:docMkLst>
      <pc:sldChg chg="modSp">
        <pc:chgData name="Cathy Friesen" userId="S::cathy.friesen@operationworld.org::4b911d97-c06d-45ce-a5f8-d43e0fc64acb" providerId="AD" clId="Web-{826DB571-F7A3-35E4-9FB9-D2697E286C9E}" dt="2025-02-10T02:03:24.550" v="49" actId="20577"/>
        <pc:sldMkLst>
          <pc:docMk/>
          <pc:sldMk cId="0" sldId="260"/>
        </pc:sldMkLst>
        <pc:spChg chg="mod">
          <ac:chgData name="Cathy Friesen" userId="S::cathy.friesen@operationworld.org::4b911d97-c06d-45ce-a5f8-d43e0fc64acb" providerId="AD" clId="Web-{826DB571-F7A3-35E4-9FB9-D2697E286C9E}" dt="2025-02-10T02:03:24.550" v="49" actId="20577"/>
          <ac:spMkLst>
            <pc:docMk/>
            <pc:sldMk cId="0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895975"/>
          <a:chOff x="285750" y="285750"/>
          <a:chExt cx="6191250" cy="58959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73" y="942975"/>
            <a:ext cx="5715000" cy="4953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152773" y="2705725"/>
            <a:ext cx="4389563" cy="1446550"/>
            <a:chOff x="6191250" y="2705725"/>
            <a:chExt cx="4389563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389563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00000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000000"/>
                  </a:solidFill>
                  <a:latin typeface="Trebuchet MS"/>
                </a:rPr>
                <a:t>BELGIUM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44540"/>
            <a:chOff x="285750" y="285750"/>
            <a:chExt cx="6010275" cy="584454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322411376"/>
                </p:ext>
              </p:extLst>
            </p:nvPr>
          </p:nvGraphicFramePr>
          <p:xfrm>
            <a:off x="381000" y="857250"/>
            <a:ext cx="5819776" cy="527304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Brussels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11,758,603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98.3 %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Dutch, French and German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81.9 yrs (25th/236)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62.7 %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981" y="974272"/>
            <a:ext cx="10930090" cy="54262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Belgium is a deeply divided nation. For 2,000 years its land has stretched across the cultural divide between the Latin/Romance world and the Germanic world. The Walloon (south) and Flemish (north) peoples speak different languages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affecting the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politics,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economy,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religious life, and worldviews of both communities. New immigrant communities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increase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complexity. Some fear the country could break apart. Pray that national leaders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have 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wisdom to address this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challenge. Pray that the Church might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display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unity and bring about true reconciliation and peace.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78930" y="6087856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981" y="974272"/>
            <a:ext cx="10803124" cy="54806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secular worldview seems to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rule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in Belgium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and godless lifestyles have become the norm in much of the country.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Atheists and non-religious now number 31% of society. While almost half of the population consider themselves Catholic, only 7% attend mass. Mainline Protestant Churches also lose members. For many centuries up until 1960 the Catholic Church discouraged use of the Bible. But in 2006, after the release of a new Bible translation, French and Flemish Bible Societies worked together to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share the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Bible around the nation. Pray that the Word of God might take root deeply in Belgian society.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6610BCBA-579A-4A87-96AA-06284F9D90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6440F7-DC9D-4BB5-8D27-713964CD5C10}"/>
</file>

<file path=customXml/itemProps3.xml><?xml version="1.0" encoding="utf-8"?>
<ds:datastoreItem xmlns:ds="http://schemas.openxmlformats.org/officeDocument/2006/customXml" ds:itemID="{6C4A91C7-DDDF-411D-9960-93E39FD6E9EF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Theme54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80</cp:revision>
  <dcterms:created xsi:type="dcterms:W3CDTF">2024-12-17T23:28:42Z</dcterms:created>
  <dcterms:modified xsi:type="dcterms:W3CDTF">2025-02-15T00:25:25Z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