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E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000A24-849A-7ADD-953C-1C96F019D05C}" v="20" dt="2025-02-13T19:33:37.331"/>
    <p1510:client id="{2E4C6DE4-A67E-38E6-2E8C-205AB0F1B047}" v="17" dt="2025-02-14T23:47:41.835"/>
    <p1510:client id="{F33D9097-F213-CD2E-8625-FF4A2CFFEE5A}" v="4" dt="2025-02-14T23:14:34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618AAD8D-A00D-A6C5-D70C-343E7F42ABC4}"/>
    <pc:docChg chg="modSld">
      <pc:chgData name="Cathy Friesen" userId="S::cathy.friesen@operationworld.org::4b911d97-c06d-45ce-a5f8-d43e0fc64acb" providerId="AD" clId="Web-{618AAD8D-A00D-A6C5-D70C-343E7F42ABC4}" dt="2025-01-04T02:07:12.539" v="1" actId="20577"/>
      <pc:docMkLst>
        <pc:docMk/>
      </pc:docMkLst>
      <pc:sldChg chg="modSp">
        <pc:chgData name="Cathy Friesen" userId="S::cathy.friesen@operationworld.org::4b911d97-c06d-45ce-a5f8-d43e0fc64acb" providerId="AD" clId="Web-{618AAD8D-A00D-A6C5-D70C-343E7F42ABC4}" dt="2025-01-04T02:07:12.539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618AAD8D-A00D-A6C5-D70C-343E7F42ABC4}" dt="2025-01-04T02:07:12.539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10000A24-849A-7ADD-953C-1C96F019D05C}"/>
    <pc:docChg chg="modSld">
      <pc:chgData name="John Friesen" userId="S::john.friesen@operationworld.org::9d3a757e-09a8-42a2-b315-fa47145d8ae5" providerId="AD" clId="Web-{10000A24-849A-7ADD-953C-1C96F019D05C}" dt="2025-02-13T19:33:37.316" v="17" actId="20577"/>
      <pc:docMkLst>
        <pc:docMk/>
      </pc:docMkLst>
      <pc:sldChg chg="modSp">
        <pc:chgData name="John Friesen" userId="S::john.friesen@operationworld.org::9d3a757e-09a8-42a2-b315-fa47145d8ae5" providerId="AD" clId="Web-{10000A24-849A-7ADD-953C-1C96F019D05C}" dt="2025-02-13T19:33:37.316" v="17" actId="20577"/>
        <pc:sldMkLst>
          <pc:docMk/>
          <pc:sldMk cId="0" sldId="259"/>
        </pc:sldMkLst>
        <pc:spChg chg="mod">
          <ac:chgData name="John Friesen" userId="S::john.friesen@operationworld.org::9d3a757e-09a8-42a2-b315-fa47145d8ae5" providerId="AD" clId="Web-{10000A24-849A-7ADD-953C-1C96F019D05C}" dt="2025-02-13T19:33:37.316" v="17" actId="20577"/>
          <ac:spMkLst>
            <pc:docMk/>
            <pc:sldMk cId="0" sldId="259"/>
            <ac:spMk id="3" creationId="{00000000-0000-0000-0000-000000000000}"/>
          </ac:spMkLst>
        </pc:spChg>
        <pc:spChg chg="mod">
          <ac:chgData name="John Friesen" userId="S::john.friesen@operationworld.org::9d3a757e-09a8-42a2-b315-fa47145d8ae5" providerId="AD" clId="Web-{10000A24-849A-7ADD-953C-1C96F019D05C}" dt="2025-02-13T19:32:14.579" v="0" actId="1076"/>
          <ac:spMkLst>
            <pc:docMk/>
            <pc:sldMk cId="0" sldId="259"/>
            <ac:spMk id="4" creationId="{8DC00449-F3AB-6832-5E67-B99A1110C479}"/>
          </ac:spMkLst>
        </pc:spChg>
      </pc:sldChg>
    </pc:docChg>
  </pc:docChgLst>
  <pc:docChgLst>
    <pc:chgData name="Cathy Friesen" userId="S::cathy.friesen@operationworld.org::4b911d97-c06d-45ce-a5f8-d43e0fc64acb" providerId="AD" clId="Web-{CBA3BC96-21EA-26D6-162A-DED3787EF0D6}"/>
    <pc:docChg chg="modSld">
      <pc:chgData name="Cathy Friesen" userId="S::cathy.friesen@operationworld.org::4b911d97-c06d-45ce-a5f8-d43e0fc64acb" providerId="AD" clId="Web-{CBA3BC96-21EA-26D6-162A-DED3787EF0D6}" dt="2025-02-09T22:51:55.483" v="179"/>
      <pc:docMkLst>
        <pc:docMk/>
      </pc:docMkLst>
      <pc:sldChg chg="addSp modSp">
        <pc:chgData name="Cathy Friesen" userId="S::cathy.friesen@operationworld.org::4b911d97-c06d-45ce-a5f8-d43e0fc64acb" providerId="AD" clId="Web-{CBA3BC96-21EA-26D6-162A-DED3787EF0D6}" dt="2025-02-09T22:51:55.483" v="179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CBA3BC96-21EA-26D6-162A-DED3787EF0D6}" dt="2025-02-09T22:51:49.792" v="178" actId="20577"/>
          <ac:spMkLst>
            <pc:docMk/>
            <pc:sldMk cId="0" sldId="259"/>
            <ac:spMk id="3" creationId="{00000000-0000-0000-0000-000000000000}"/>
          </ac:spMkLst>
        </pc:spChg>
        <pc:spChg chg="add">
          <ac:chgData name="Cathy Friesen" userId="S::cathy.friesen@operationworld.org::4b911d97-c06d-45ce-a5f8-d43e0fc64acb" providerId="AD" clId="Web-{CBA3BC96-21EA-26D6-162A-DED3787EF0D6}" dt="2025-02-09T22:51:55.483" v="179"/>
          <ac:spMkLst>
            <pc:docMk/>
            <pc:sldMk cId="0" sldId="259"/>
            <ac:spMk id="4" creationId="{8DC00449-F3AB-6832-5E67-B99A1110C479}"/>
          </ac:spMkLst>
        </pc:spChg>
      </pc:sldChg>
    </pc:docChg>
  </pc:docChgLst>
  <pc:docChgLst>
    <pc:chgData name="John Friesen" userId="S::john.friesen@operationworld.org::9d3a757e-09a8-42a2-b315-fa47145d8ae5" providerId="AD" clId="Web-{2E4C6DE4-A67E-38E6-2E8C-205AB0F1B047}"/>
    <pc:docChg chg="modSld">
      <pc:chgData name="John Friesen" userId="S::john.friesen@operationworld.org::9d3a757e-09a8-42a2-b315-fa47145d8ae5" providerId="AD" clId="Web-{2E4C6DE4-A67E-38E6-2E8C-205AB0F1B047}" dt="2025-02-14T23:47:25.881" v="14"/>
      <pc:docMkLst>
        <pc:docMk/>
      </pc:docMkLst>
      <pc:sldChg chg="modSp">
        <pc:chgData name="John Friesen" userId="S::john.friesen@operationworld.org::9d3a757e-09a8-42a2-b315-fa47145d8ae5" providerId="AD" clId="Web-{2E4C6DE4-A67E-38E6-2E8C-205AB0F1B047}" dt="2025-02-14T23:47:25.881" v="1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2E4C6DE4-A67E-38E6-2E8C-205AB0F1B047}" dt="2025-02-14T23:47:25.881" v="1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Cathy Friesen" userId="S::cathy.friesen@operationworld.org::4b911d97-c06d-45ce-a5f8-d43e0fc64acb" providerId="AD" clId="Web-{F33D9097-F213-CD2E-8625-FF4A2CFFEE5A}"/>
    <pc:docChg chg="modSld">
      <pc:chgData name="Cathy Friesen" userId="S::cathy.friesen@operationworld.org::4b911d97-c06d-45ce-a5f8-d43e0fc64acb" providerId="AD" clId="Web-{F33D9097-F213-CD2E-8625-FF4A2CFFEE5A}" dt="2025-02-14T23:14:34.200" v="3" actId="1076"/>
      <pc:docMkLst>
        <pc:docMk/>
      </pc:docMkLst>
      <pc:sldChg chg="modSp">
        <pc:chgData name="Cathy Friesen" userId="S::cathy.friesen@operationworld.org::4b911d97-c06d-45ce-a5f8-d43e0fc64acb" providerId="AD" clId="Web-{F33D9097-F213-CD2E-8625-FF4A2CFFEE5A}" dt="2025-02-14T23:14:34.200" v="3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F33D9097-F213-CD2E-8625-FF4A2CFFEE5A}" dt="2025-02-14T23:14:25.747" v="1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F33D9097-F213-CD2E-8625-FF4A2CFFEE5A}" dt="2025-02-14T23:14:34.200" v="3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F33D9097-F213-CD2E-8625-FF4A2CFFEE5A}" dt="2025-02-14T23:14:34.185" v="2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Cathy Friesen" userId="S::cathy.friesen@operationworld.org::4b911d97-c06d-45ce-a5f8-d43e0fc64acb" providerId="AD" clId="Web-{F33D9097-F213-CD2E-8625-FF4A2CFFEE5A}" dt="2025-02-14T23:13:33.886" v="0" actId="14100"/>
        <pc:sldMkLst>
          <pc:docMk/>
          <pc:sldMk cId="0" sldId="259"/>
        </pc:sldMkLst>
        <pc:spChg chg="mod">
          <ac:chgData name="Cathy Friesen" userId="S::cathy.friesen@operationworld.org::4b911d97-c06d-45ce-a5f8-d43e0fc64acb" providerId="AD" clId="Web-{F33D9097-F213-CD2E-8625-FF4A2CFFEE5A}" dt="2025-02-14T23:13:33.886" v="0" actId="14100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1F0EE95E-400B-347B-68B6-9A7914DA7C3D}"/>
    <pc:docChg chg="modSld">
      <pc:chgData name="John Friesen" userId="S::john.friesen@operationworld.org::9d3a757e-09a8-42a2-b315-fa47145d8ae5" providerId="AD" clId="Web-{1F0EE95E-400B-347B-68B6-9A7914DA7C3D}" dt="2025-01-06T23:00:43.461" v="15"/>
      <pc:docMkLst>
        <pc:docMk/>
      </pc:docMkLst>
      <pc:sldChg chg="modSp">
        <pc:chgData name="John Friesen" userId="S::john.friesen@operationworld.org::9d3a757e-09a8-42a2-b315-fa47145d8ae5" providerId="AD" clId="Web-{1F0EE95E-400B-347B-68B6-9A7914DA7C3D}" dt="2025-01-06T23:00:43.461" v="15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1F0EE95E-400B-347B-68B6-9A7914DA7C3D}" dt="2025-01-06T23:00:43.461" v="15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50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066150" y="2705725"/>
            <a:ext cx="3991066" cy="1446550"/>
            <a:chOff x="6191250" y="2705725"/>
            <a:chExt cx="3991066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3991066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297E2B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297E2B"/>
                  </a:solidFill>
                  <a:latin typeface="Trebuchet MS"/>
                </a:rPr>
                <a:t>BELARUS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44540"/>
            <a:chOff x="285750" y="285750"/>
            <a:chExt cx="6010275" cy="584454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284375399"/>
                </p:ext>
              </p:extLst>
            </p:nvPr>
          </p:nvGraphicFramePr>
          <p:xfrm>
            <a:off x="381000" y="857250"/>
            <a:ext cx="5819776" cy="527304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Minsk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8,997,603</a:t>
                        </a:r>
                        <a:endParaRPr lang="en-US" sz="2400" u="none" strike="noStrike" cap="none" spc="0" dirty="0">
                          <a:solidFill>
                            <a:srgbClr val="FFFFFF"/>
                          </a:solidFill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81.5 %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 Under 15 Yrs: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17 %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Belarusian and Russian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100 %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70.5 %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1981" y="974272"/>
            <a:ext cx="10911952" cy="552018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Belarus declared itself sovereign from the USSR in 1990, but it continues to operate more like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a Communist-era authoritarian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regime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- President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Lukashenko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has kept his position since 1994!  A sham election in 2025 brought the President a seventh term in office.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Belarus has suffered due to an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ineffective centralized economy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. The support and influence of Russia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runs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very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deep and is likely the only thing keeping Lukashenko in power. Pray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that corruption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might be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exposed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and that justice might prevail.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Pray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for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 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  <a:ea typeface="+mn-lt"/>
                <a:cs typeface="+mn-lt"/>
              </a:rPr>
              <a:t>hope and a brighter future for the people of Belarus.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
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C00449-F3AB-6832-5E67-B99A1110C479}"/>
              </a:ext>
            </a:extLst>
          </p:cNvPr>
          <p:cNvSpPr txBox="1"/>
          <p:nvPr/>
        </p:nvSpPr>
        <p:spPr>
          <a:xfrm>
            <a:off x="782638" y="62220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8">
  <a:themeElements>
    <a:clrScheme name="Theme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>Y</_x0032_025Updates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71FF9226-E0AE-4D7A-8E45-ACF5E5CB4E45}"/>
</file>

<file path=customXml/itemProps2.xml><?xml version="1.0" encoding="utf-8"?>
<ds:datastoreItem xmlns:ds="http://schemas.openxmlformats.org/officeDocument/2006/customXml" ds:itemID="{6BFC3238-48A4-4D95-92CE-6B770F47E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C722B-C7E4-42B5-BA9E-1BC35846D377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Theme18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96</cp:revision>
  <dcterms:created xsi:type="dcterms:W3CDTF">2024-12-17T23:28:42Z</dcterms:created>
  <dcterms:modified xsi:type="dcterms:W3CDTF">2025-02-14T23:47:43Z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