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D2342-5353-AEC5-394A-1465614DDC48}" v="11" dt="2025-02-13T19:30:17.862"/>
    <p1510:client id="{1CF50C1A-3D50-B900-8595-354B60724538}" v="63" dt="2025-02-14T23:40:42.850"/>
    <p1510:client id="{794D85BF-7991-6AFA-CD5D-58BF519B7EBA}" v="6" dt="2025-02-14T23:43:05.885"/>
    <p1510:client id="{B1834D68-6B71-A590-2B6E-9F78CA8B8E30}" v="347" dt="2025-02-14T23:11:18.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794D85BF-7991-6AFA-CD5D-58BF519B7EBA}"/>
    <pc:docChg chg="modSld">
      <pc:chgData name="John Friesen" userId="S::john.friesen@operationworld.org::9d3a757e-09a8-42a2-b315-fa47145d8ae5" providerId="AD" clId="Web-{794D85BF-7991-6AFA-CD5D-58BF519B7EBA}" dt="2025-02-14T23:43:02.901" v="3"/>
      <pc:docMkLst>
        <pc:docMk/>
      </pc:docMkLst>
      <pc:sldChg chg="modSp">
        <pc:chgData name="John Friesen" userId="S::john.friesen@operationworld.org::9d3a757e-09a8-42a2-b315-fa47145d8ae5" providerId="AD" clId="Web-{794D85BF-7991-6AFA-CD5D-58BF519B7EBA}" dt="2025-02-14T23:43:02.901" v="3"/>
        <pc:sldMkLst>
          <pc:docMk/>
          <pc:sldMk cId="0" sldId="258"/>
        </pc:sldMkLst>
        <pc:graphicFrameChg chg="mod modGraphic">
          <ac:chgData name="John Friesen" userId="S::john.friesen@operationworld.org::9d3a757e-09a8-42a2-b315-fa47145d8ae5" providerId="AD" clId="Web-{794D85BF-7991-6AFA-CD5D-58BF519B7EBA}" dt="2025-02-14T23:43:02.901"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4668AB69-E242-AD38-D1E1-100732BC8506}"/>
    <pc:docChg chg="modSld">
      <pc:chgData name="Cathy Friesen" userId="S::cathy.friesen@operationworld.org::4b911d97-c06d-45ce-a5f8-d43e0fc64acb" providerId="AD" clId="Web-{4668AB69-E242-AD38-D1E1-100732BC8506}" dt="2025-02-09T22:26:30.271" v="79" actId="20577"/>
      <pc:docMkLst>
        <pc:docMk/>
      </pc:docMkLst>
      <pc:sldChg chg="addSp">
        <pc:chgData name="Cathy Friesen" userId="S::cathy.friesen@operationworld.org::4b911d97-c06d-45ce-a5f8-d43e0fc64acb" providerId="AD" clId="Web-{4668AB69-E242-AD38-D1E1-100732BC8506}" dt="2025-02-09T22:07:50.502" v="1"/>
        <pc:sldMkLst>
          <pc:docMk/>
          <pc:sldMk cId="0" sldId="259"/>
        </pc:sldMkLst>
        <pc:spChg chg="add">
          <ac:chgData name="Cathy Friesen" userId="S::cathy.friesen@operationworld.org::4b911d97-c06d-45ce-a5f8-d43e0fc64acb" providerId="AD" clId="Web-{4668AB69-E242-AD38-D1E1-100732BC8506}" dt="2025-02-09T22:07:13.828" v="0"/>
          <ac:spMkLst>
            <pc:docMk/>
            <pc:sldMk cId="0" sldId="259"/>
            <ac:spMk id="4" creationId="{9CB5B617-AD4D-2FA8-F43F-A3B190891277}"/>
          </ac:spMkLst>
        </pc:spChg>
        <pc:spChg chg="add">
          <ac:chgData name="Cathy Friesen" userId="S::cathy.friesen@operationworld.org::4b911d97-c06d-45ce-a5f8-d43e0fc64acb" providerId="AD" clId="Web-{4668AB69-E242-AD38-D1E1-100732BC8506}" dt="2025-02-09T22:07:50.502" v="1"/>
          <ac:spMkLst>
            <pc:docMk/>
            <pc:sldMk cId="0" sldId="259"/>
            <ac:spMk id="5" creationId="{9CB5B617-AD4D-2FA8-F43F-A3B190891277}"/>
          </ac:spMkLst>
        </pc:spChg>
      </pc:sldChg>
      <pc:sldChg chg="addSp">
        <pc:chgData name="Cathy Friesen" userId="S::cathy.friesen@operationworld.org::4b911d97-c06d-45ce-a5f8-d43e0fc64acb" providerId="AD" clId="Web-{4668AB69-E242-AD38-D1E1-100732BC8506}" dt="2025-02-09T22:08:02.800" v="2"/>
        <pc:sldMkLst>
          <pc:docMk/>
          <pc:sldMk cId="0" sldId="260"/>
        </pc:sldMkLst>
        <pc:spChg chg="add">
          <ac:chgData name="Cathy Friesen" userId="S::cathy.friesen@operationworld.org::4b911d97-c06d-45ce-a5f8-d43e0fc64acb" providerId="AD" clId="Web-{4668AB69-E242-AD38-D1E1-100732BC8506}" dt="2025-02-09T22:08:02.800" v="2"/>
          <ac:spMkLst>
            <pc:docMk/>
            <pc:sldMk cId="0" sldId="260"/>
            <ac:spMk id="4" creationId="{8DC00449-F3AB-6832-5E67-B99A1110C479}"/>
          </ac:spMkLst>
        </pc:spChg>
      </pc:sldChg>
      <pc:sldChg chg="modSp">
        <pc:chgData name="Cathy Friesen" userId="S::cathy.friesen@operationworld.org::4b911d97-c06d-45ce-a5f8-d43e0fc64acb" providerId="AD" clId="Web-{4668AB69-E242-AD38-D1E1-100732BC8506}" dt="2025-02-09T22:26:30.271" v="79" actId="20577"/>
        <pc:sldMkLst>
          <pc:docMk/>
          <pc:sldMk cId="0" sldId="261"/>
        </pc:sldMkLst>
        <pc:spChg chg="mod">
          <ac:chgData name="Cathy Friesen" userId="S::cathy.friesen@operationworld.org::4b911d97-c06d-45ce-a5f8-d43e0fc64acb" providerId="AD" clId="Web-{4668AB69-E242-AD38-D1E1-100732BC8506}" dt="2025-02-09T22:26:30.271" v="79" actId="20577"/>
          <ac:spMkLst>
            <pc:docMk/>
            <pc:sldMk cId="0" sldId="261"/>
            <ac:spMk id="3" creationId="{00000000-0000-0000-0000-000000000000}"/>
          </ac:spMkLst>
        </pc:spChg>
      </pc:sldChg>
    </pc:docChg>
  </pc:docChgLst>
  <pc:docChgLst>
    <pc:chgData name="John Friesen" userId="S::john.friesen@operationworld.org::9d3a757e-09a8-42a2-b315-fa47145d8ae5" providerId="AD" clId="Web-{902579C4-AC3D-A045-AD9F-0A0EEDE21096}"/>
    <pc:docChg chg="modSld">
      <pc:chgData name="John Friesen" userId="S::john.friesen@operationworld.org::9d3a757e-09a8-42a2-b315-fa47145d8ae5" providerId="AD" clId="Web-{902579C4-AC3D-A045-AD9F-0A0EEDE21096}" dt="2025-02-10T04:04:06.910" v="5" actId="1076"/>
      <pc:docMkLst>
        <pc:docMk/>
      </pc:docMkLst>
      <pc:sldChg chg="delSp modSp">
        <pc:chgData name="John Friesen" userId="S::john.friesen@operationworld.org::9d3a757e-09a8-42a2-b315-fa47145d8ae5" providerId="AD" clId="Web-{902579C4-AC3D-A045-AD9F-0A0EEDE21096}" dt="2025-02-10T04:04:06.910" v="5" actId="1076"/>
        <pc:sldMkLst>
          <pc:docMk/>
          <pc:sldMk cId="0" sldId="259"/>
        </pc:sldMkLst>
        <pc:spChg chg="mod">
          <ac:chgData name="John Friesen" userId="S::john.friesen@operationworld.org::9d3a757e-09a8-42a2-b315-fa47145d8ae5" providerId="AD" clId="Web-{902579C4-AC3D-A045-AD9F-0A0EEDE21096}" dt="2025-02-10T04:04:06.910" v="5" actId="1076"/>
          <ac:spMkLst>
            <pc:docMk/>
            <pc:sldMk cId="0" sldId="259"/>
            <ac:spMk id="4" creationId="{9CB5B617-AD4D-2FA8-F43F-A3B190891277}"/>
          </ac:spMkLst>
        </pc:spChg>
        <pc:spChg chg="del mod">
          <ac:chgData name="John Friesen" userId="S::john.friesen@operationworld.org::9d3a757e-09a8-42a2-b315-fa47145d8ae5" providerId="AD" clId="Web-{902579C4-AC3D-A045-AD9F-0A0EEDE21096}" dt="2025-02-10T04:03:47.206" v="1"/>
          <ac:spMkLst>
            <pc:docMk/>
            <pc:sldMk cId="0" sldId="259"/>
            <ac:spMk id="5" creationId="{9CB5B617-AD4D-2FA8-F43F-A3B190891277}"/>
          </ac:spMkLst>
        </pc:spChg>
      </pc:sldChg>
      <pc:sldChg chg="modSp">
        <pc:chgData name="John Friesen" userId="S::john.friesen@operationworld.org::9d3a757e-09a8-42a2-b315-fa47145d8ae5" providerId="AD" clId="Web-{902579C4-AC3D-A045-AD9F-0A0EEDE21096}" dt="2025-02-10T04:04:03.206" v="4" actId="1076"/>
        <pc:sldMkLst>
          <pc:docMk/>
          <pc:sldMk cId="0" sldId="260"/>
        </pc:sldMkLst>
        <pc:spChg chg="mod">
          <ac:chgData name="John Friesen" userId="S::john.friesen@operationworld.org::9d3a757e-09a8-42a2-b315-fa47145d8ae5" providerId="AD" clId="Web-{902579C4-AC3D-A045-AD9F-0A0EEDE21096}" dt="2025-02-10T04:04:03.206" v="4" actId="1076"/>
          <ac:spMkLst>
            <pc:docMk/>
            <pc:sldMk cId="0" sldId="260"/>
            <ac:spMk id="3" creationId="{00000000-0000-0000-0000-000000000000}"/>
          </ac:spMkLst>
        </pc:spChg>
      </pc:sldChg>
    </pc:docChg>
  </pc:docChgLst>
  <pc:docChgLst>
    <pc:chgData name="John Friesen" userId="S::john.friesen@operationworld.org::9d3a757e-09a8-42a2-b315-fa47145d8ae5" providerId="AD" clId="Web-{1CF50C1A-3D50-B900-8595-354B60724538}"/>
    <pc:docChg chg="modSld">
      <pc:chgData name="John Friesen" userId="S::john.friesen@operationworld.org::9d3a757e-09a8-42a2-b315-fa47145d8ae5" providerId="AD" clId="Web-{1CF50C1A-3D50-B900-8595-354B60724538}" dt="2025-02-14T23:40:42.850" v="55" actId="14100"/>
      <pc:docMkLst>
        <pc:docMk/>
      </pc:docMkLst>
      <pc:sldChg chg="modSp">
        <pc:chgData name="John Friesen" userId="S::john.friesen@operationworld.org::9d3a757e-09a8-42a2-b315-fa47145d8ae5" providerId="AD" clId="Web-{1CF50C1A-3D50-B900-8595-354B60724538}" dt="2025-02-14T23:37:19.373" v="1" actId="1076"/>
        <pc:sldMkLst>
          <pc:docMk/>
          <pc:sldMk cId="0" sldId="257"/>
        </pc:sldMkLst>
        <pc:grpChg chg="mod">
          <ac:chgData name="John Friesen" userId="S::john.friesen@operationworld.org::9d3a757e-09a8-42a2-b315-fa47145d8ae5" providerId="AD" clId="Web-{1CF50C1A-3D50-B900-8595-354B60724538}" dt="2025-02-14T23:37:19.373" v="1" actId="1076"/>
          <ac:grpSpMkLst>
            <pc:docMk/>
            <pc:sldMk cId="0" sldId="257"/>
            <ac:grpSpMk id="4" creationId="{00000000-0000-0000-0000-000000000000}"/>
          </ac:grpSpMkLst>
        </pc:grpChg>
        <pc:picChg chg="mod">
          <ac:chgData name="John Friesen" userId="S::john.friesen@operationworld.org::9d3a757e-09a8-42a2-b315-fa47145d8ae5" providerId="AD" clId="Web-{1CF50C1A-3D50-B900-8595-354B60724538}" dt="2025-02-14T23:37:19.357" v="0" actId="1076"/>
          <ac:picMkLst>
            <pc:docMk/>
            <pc:sldMk cId="0" sldId="257"/>
            <ac:picMk id="2" creationId="{00000000-0000-0000-0000-000000000000}"/>
          </ac:picMkLst>
        </pc:picChg>
      </pc:sldChg>
      <pc:sldChg chg="modSp">
        <pc:chgData name="John Friesen" userId="S::john.friesen@operationworld.org::9d3a757e-09a8-42a2-b315-fa47145d8ae5" providerId="AD" clId="Web-{1CF50C1A-3D50-B900-8595-354B60724538}" dt="2025-02-14T23:40:07.412" v="52"/>
        <pc:sldMkLst>
          <pc:docMk/>
          <pc:sldMk cId="0" sldId="258"/>
        </pc:sldMkLst>
        <pc:graphicFrameChg chg="mod modGraphic">
          <ac:chgData name="John Friesen" userId="S::john.friesen@operationworld.org::9d3a757e-09a8-42a2-b315-fa47145d8ae5" providerId="AD" clId="Web-{1CF50C1A-3D50-B900-8595-354B60724538}" dt="2025-02-14T23:40:07.412" v="52"/>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1CF50C1A-3D50-B900-8595-354B60724538}" dt="2025-02-14T23:40:42.850" v="55" actId="14100"/>
        <pc:sldMkLst>
          <pc:docMk/>
          <pc:sldMk cId="0" sldId="259"/>
        </pc:sldMkLst>
        <pc:spChg chg="mod">
          <ac:chgData name="John Friesen" userId="S::john.friesen@operationworld.org::9d3a757e-09a8-42a2-b315-fa47145d8ae5" providerId="AD" clId="Web-{1CF50C1A-3D50-B900-8595-354B60724538}" dt="2025-02-14T23:40:42.850" v="55" actId="14100"/>
          <ac:spMkLst>
            <pc:docMk/>
            <pc:sldMk cId="0" sldId="259"/>
            <ac:spMk id="3" creationId="{00000000-0000-0000-0000-000000000000}"/>
          </ac:spMkLst>
        </pc:spChg>
      </pc:sldChg>
    </pc:docChg>
  </pc:docChgLst>
  <pc:docChgLst>
    <pc:chgData name="John Friesen" userId="S::john.friesen@operationworld.org::9d3a757e-09a8-42a2-b315-fa47145d8ae5" providerId="AD" clId="Web-{72BF831A-4BA7-07E2-9A38-19B1D98103F6}"/>
    <pc:docChg chg="modSld">
      <pc:chgData name="John Friesen" userId="S::john.friesen@operationworld.org::9d3a757e-09a8-42a2-b315-fa47145d8ae5" providerId="AD" clId="Web-{72BF831A-4BA7-07E2-9A38-19B1D98103F6}" dt="2025-01-06T22:55:37.359" v="8"/>
      <pc:docMkLst>
        <pc:docMk/>
      </pc:docMkLst>
      <pc:sldChg chg="modSp">
        <pc:chgData name="John Friesen" userId="S::john.friesen@operationworld.org::9d3a757e-09a8-42a2-b315-fa47145d8ae5" providerId="AD" clId="Web-{72BF831A-4BA7-07E2-9A38-19B1D98103F6}" dt="2025-01-06T22:55:37.359" v="8"/>
        <pc:sldMkLst>
          <pc:docMk/>
          <pc:sldMk cId="0" sldId="258"/>
        </pc:sldMkLst>
        <pc:graphicFrameChg chg="mod modGraphic">
          <ac:chgData name="John Friesen" userId="S::john.friesen@operationworld.org::9d3a757e-09a8-42a2-b315-fa47145d8ae5" providerId="AD" clId="Web-{72BF831A-4BA7-07E2-9A38-19B1D98103F6}" dt="2025-01-06T22:55:37.359" v="8"/>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E3F8B704-057B-DF0B-A41D-483A0E439568}"/>
    <pc:docChg chg="modSld">
      <pc:chgData name="Cathy Friesen" userId="S::cathy.friesen@operationworld.org::4b911d97-c06d-45ce-a5f8-d43e0fc64acb" providerId="AD" clId="Web-{E3F8B704-057B-DF0B-A41D-483A0E439568}" dt="2025-01-04T02:06:25.380" v="1" actId="20577"/>
      <pc:docMkLst>
        <pc:docMk/>
      </pc:docMkLst>
      <pc:sldChg chg="modSp">
        <pc:chgData name="Cathy Friesen" userId="S::cathy.friesen@operationworld.org::4b911d97-c06d-45ce-a5f8-d43e0fc64acb" providerId="AD" clId="Web-{E3F8B704-057B-DF0B-A41D-483A0E439568}" dt="2025-01-04T02:06:25.380" v="1" actId="20577"/>
        <pc:sldMkLst>
          <pc:docMk/>
          <pc:sldMk cId="0" sldId="257"/>
        </pc:sldMkLst>
        <pc:spChg chg="mod">
          <ac:chgData name="Cathy Friesen" userId="S::cathy.friesen@operationworld.org::4b911d97-c06d-45ce-a5f8-d43e0fc64acb" providerId="AD" clId="Web-{E3F8B704-057B-DF0B-A41D-483A0E439568}" dt="2025-01-04T02:06:25.38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0B8D2342-5353-AEC5-394A-1465614DDC48}"/>
    <pc:docChg chg="modSld">
      <pc:chgData name="John Friesen" userId="S::john.friesen@operationworld.org::9d3a757e-09a8-42a2-b315-fa47145d8ae5" providerId="AD" clId="Web-{0B8D2342-5353-AEC5-394A-1465614DDC48}" dt="2025-02-13T19:30:17.862" v="7"/>
      <pc:docMkLst>
        <pc:docMk/>
      </pc:docMkLst>
      <pc:sldChg chg="delSp modSp">
        <pc:chgData name="John Friesen" userId="S::john.friesen@operationworld.org::9d3a757e-09a8-42a2-b315-fa47145d8ae5" providerId="AD" clId="Web-{0B8D2342-5353-AEC5-394A-1465614DDC48}" dt="2025-02-13T19:30:17.862" v="7"/>
        <pc:sldMkLst>
          <pc:docMk/>
          <pc:sldMk cId="0" sldId="259"/>
        </pc:sldMkLst>
        <pc:spChg chg="mod">
          <ac:chgData name="John Friesen" userId="S::john.friesen@operationworld.org::9d3a757e-09a8-42a2-b315-fa47145d8ae5" providerId="AD" clId="Web-{0B8D2342-5353-AEC5-394A-1465614DDC48}" dt="2025-02-13T19:30:10.721" v="6" actId="20577"/>
          <ac:spMkLst>
            <pc:docMk/>
            <pc:sldMk cId="0" sldId="259"/>
            <ac:spMk id="3" creationId="{00000000-0000-0000-0000-000000000000}"/>
          </ac:spMkLst>
        </pc:spChg>
        <pc:spChg chg="del">
          <ac:chgData name="John Friesen" userId="S::john.friesen@operationworld.org::9d3a757e-09a8-42a2-b315-fa47145d8ae5" providerId="AD" clId="Web-{0B8D2342-5353-AEC5-394A-1465614DDC48}" dt="2025-02-13T19:30:17.862" v="7"/>
          <ac:spMkLst>
            <pc:docMk/>
            <pc:sldMk cId="0" sldId="259"/>
            <ac:spMk id="4" creationId="{9CB5B617-AD4D-2FA8-F43F-A3B190891277}"/>
          </ac:spMkLst>
        </pc:spChg>
      </pc:sldChg>
    </pc:docChg>
  </pc:docChgLst>
  <pc:docChgLst>
    <pc:chgData name="Cathy Friesen" userId="S::cathy.friesen@operationworld.org::4b911d97-c06d-45ce-a5f8-d43e0fc64acb" providerId="AD" clId="Web-{B1834D68-6B71-A590-2B6E-9F78CA8B8E30}"/>
    <pc:docChg chg="modSld">
      <pc:chgData name="Cathy Friesen" userId="S::cathy.friesen@operationworld.org::4b911d97-c06d-45ce-a5f8-d43e0fc64acb" providerId="AD" clId="Web-{B1834D68-6B71-A590-2B6E-9F78CA8B8E30}" dt="2025-02-14T23:11:18.768" v="184" actId="1076"/>
      <pc:docMkLst>
        <pc:docMk/>
      </pc:docMkLst>
      <pc:sldChg chg="modSp">
        <pc:chgData name="Cathy Friesen" userId="S::cathy.friesen@operationworld.org::4b911d97-c06d-45ce-a5f8-d43e0fc64acb" providerId="AD" clId="Web-{B1834D68-6B71-A590-2B6E-9F78CA8B8E30}" dt="2025-02-14T23:11:18.768" v="184" actId="1076"/>
        <pc:sldMkLst>
          <pc:docMk/>
          <pc:sldMk cId="0" sldId="257"/>
        </pc:sldMkLst>
        <pc:spChg chg="mod">
          <ac:chgData name="Cathy Friesen" userId="S::cathy.friesen@operationworld.org::4b911d97-c06d-45ce-a5f8-d43e0fc64acb" providerId="AD" clId="Web-{B1834D68-6B71-A590-2B6E-9F78CA8B8E30}" dt="2025-02-14T23:11:10.752" v="182" actId="14100"/>
          <ac:spMkLst>
            <pc:docMk/>
            <pc:sldMk cId="0" sldId="257"/>
            <ac:spMk id="5" creationId="{00000000-0000-0000-0000-000000000000}"/>
          </ac:spMkLst>
        </pc:spChg>
        <pc:grpChg chg="mod">
          <ac:chgData name="Cathy Friesen" userId="S::cathy.friesen@operationworld.org::4b911d97-c06d-45ce-a5f8-d43e0fc64acb" providerId="AD" clId="Web-{B1834D68-6B71-A590-2B6E-9F78CA8B8E30}" dt="2025-02-14T23:11:18.768" v="184" actId="1076"/>
          <ac:grpSpMkLst>
            <pc:docMk/>
            <pc:sldMk cId="0" sldId="257"/>
            <ac:grpSpMk id="4" creationId="{00000000-0000-0000-0000-000000000000}"/>
          </ac:grpSpMkLst>
        </pc:grpChg>
        <pc:picChg chg="mod">
          <ac:chgData name="Cathy Friesen" userId="S::cathy.friesen@operationworld.org::4b911d97-c06d-45ce-a5f8-d43e0fc64acb" providerId="AD" clId="Web-{B1834D68-6B71-A590-2B6E-9F78CA8B8E30}" dt="2025-02-14T23:11:18.768" v="183" actId="1076"/>
          <ac:picMkLst>
            <pc:docMk/>
            <pc:sldMk cId="0" sldId="257"/>
            <ac:picMk id="2" creationId="{00000000-0000-0000-0000-000000000000}"/>
          </ac:picMkLst>
        </pc:picChg>
      </pc:sldChg>
      <pc:sldChg chg="modSp">
        <pc:chgData name="Cathy Friesen" userId="S::cathy.friesen@operationworld.org::4b911d97-c06d-45ce-a5f8-d43e0fc64acb" providerId="AD" clId="Web-{B1834D68-6B71-A590-2B6E-9F78CA8B8E30}" dt="2025-02-14T23:09:58.340" v="181" actId="20577"/>
        <pc:sldMkLst>
          <pc:docMk/>
          <pc:sldMk cId="0" sldId="259"/>
        </pc:sldMkLst>
        <pc:spChg chg="mod">
          <ac:chgData name="Cathy Friesen" userId="S::cathy.friesen@operationworld.org::4b911d97-c06d-45ce-a5f8-d43e0fc64acb" providerId="AD" clId="Web-{B1834D68-6B71-A590-2B6E-9F78CA8B8E30}" dt="2025-02-14T23:09:58.340" v="181" actId="20577"/>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1033933" y="1714500"/>
            <a:ext cx="5715000" cy="3429000"/>
          </a:xfrm>
          <a:prstGeom prst="rect">
            <a:avLst/>
          </a:prstGeom>
          <a:noFill/>
        </p:spPr>
      </p:pic>
      <p:grpSp>
        <p:nvGrpSpPr>
          <p:cNvPr id="4" name="Group 3"/>
          <p:cNvGrpSpPr/>
          <p:nvPr/>
        </p:nvGrpSpPr>
        <p:grpSpPr>
          <a:xfrm>
            <a:off x="6939433" y="2705725"/>
            <a:ext cx="4822713" cy="1446550"/>
            <a:chOff x="6191250" y="2705725"/>
            <a:chExt cx="4822713" cy="1446550"/>
          </a:xfrm>
        </p:grpSpPr>
        <p:sp>
          <p:nvSpPr>
            <p:cNvPr id="5" name="TextBox 4"/>
            <p:cNvSpPr txBox="1"/>
            <p:nvPr/>
          </p:nvSpPr>
          <p:spPr>
            <a:xfrm>
              <a:off x="6191250" y="2705725"/>
              <a:ext cx="4822713"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E41D40"/>
                  </a:solidFill>
                  <a:latin typeface="Trebuchet MS"/>
                </a:rPr>
                <a:t>PRAYING FOR
</a:t>
              </a:r>
              <a:r>
                <a:rPr lang="en-US" sz="6000" u="none" strike="noStrike" cap="none" spc="0" dirty="0">
                  <a:solidFill>
                    <a:srgbClr val="E41D40"/>
                  </a:solidFill>
                  <a:latin typeface="Trebuchet MS"/>
                </a:rPr>
                <a:t>BANGLADESH</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146127577"/>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Dhaka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u="none" strike="noStrike" cap="none" spc="0" noProof="0" dirty="0">
                            <a:solidFill>
                              <a:srgbClr val="FFFFFF"/>
                            </a:solidFill>
                            <a:latin typeface="Verdana"/>
                          </a:rPr>
                          <a:t>175,686,900</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Bangla ( Bengali); English also used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lvl="0" indent="0" algn="l">
                          <a:lnSpc>
                            <a:spcPct val="100000"/>
                          </a:lnSpc>
                          <a:spcBef>
                            <a:spcPts val="0"/>
                          </a:spcBef>
                          <a:spcAft>
                            <a:spcPts val="0"/>
                          </a:spcAft>
                          <a:buNone/>
                        </a:pPr>
                        <a:r>
                          <a:rPr lang="en-US" sz="2400" b="0" i="0" u="none" strike="noStrike" cap="none" spc="0" noProof="0" dirty="0">
                            <a:solidFill>
                              <a:srgbClr val="D6E7F5"/>
                            </a:solidFill>
                            <a:latin typeface="Verdana"/>
                          </a:rPr>
                          <a:t>Persecution Ranking:</a:t>
                        </a:r>
                        <a:endParaRPr lang="en-US" sz="2400" u="none" strike="noStrike" cap="none" spc="0" dirty="0">
                          <a:solidFill>
                            <a:srgbClr val="D6E7F5"/>
                          </a:solidFill>
                          <a:latin typeface="Verdana"/>
                        </a:endParaRP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US" sz="2400" u="none" strike="noStrike" cap="none" spc="0" dirty="0">
                            <a:solidFill>
                              <a:srgbClr val="FFFFFF"/>
                            </a:solidFill>
                            <a:latin typeface="Verdana"/>
                          </a:rPr>
                          <a:t>24/50</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251887589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4407" y="950769"/>
            <a:ext cx="11405005" cy="5964838"/>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ea typeface="+mn-lt"/>
                <a:cs typeface="+mn-lt"/>
              </a:rPr>
              <a:t>The </a:t>
            </a:r>
            <a:r>
              <a:rPr lang="en-US" sz="2800" dirty="0">
                <a:solidFill>
                  <a:srgbClr val="000000">
                    <a:alpha val="100000"/>
                  </a:srgbClr>
                </a:solidFill>
                <a:latin typeface="Trebuchet MS"/>
                <a:ea typeface="+mn-lt"/>
                <a:cs typeface="+mn-lt"/>
              </a:rPr>
              <a:t>pressures on Bangladesh's poor hit a crisis point in 2024. Economic pressures and lack of jobs led to student protests which were met with deadly force. Mass protests broke out, the government collapsed, and the Prime Minister fled. The wealthy clans controlling the nation's politics had no solutions; pray that the interim government might find real answers. </a:t>
            </a:r>
            <a:r>
              <a:rPr lang="en-US" sz="2800" u="none" strike="noStrike" cap="none" spc="0" dirty="0">
                <a:solidFill>
                  <a:srgbClr val="000000">
                    <a:alpha val="100000"/>
                  </a:srgbClr>
                </a:solidFill>
                <a:latin typeface="Trebuchet MS"/>
                <a:ea typeface="+mn-lt"/>
                <a:cs typeface="+mn-lt"/>
              </a:rPr>
              <a:t>Bangladesh has few natural resources; around 25% of the population lives below the poverty line</a:t>
            </a:r>
            <a:r>
              <a:rPr lang="en-US" sz="2800" dirty="0">
                <a:solidFill>
                  <a:srgbClr val="000000">
                    <a:alpha val="100000"/>
                  </a:srgbClr>
                </a:solidFill>
                <a:latin typeface="Trebuchet MS"/>
                <a:ea typeface="+mn-lt"/>
                <a:cs typeface="+mn-lt"/>
              </a:rPr>
              <a:t> and this</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cycle will continue unless vital changes occur. Floods  </a:t>
            </a:r>
            <a:r>
              <a:rPr lang="en-US" sz="2800" u="none" strike="noStrike" cap="none" spc="0" dirty="0">
                <a:solidFill>
                  <a:srgbClr val="000000">
                    <a:alpha val="100000"/>
                  </a:srgbClr>
                </a:solidFill>
                <a:latin typeface="Trebuchet MS"/>
                <a:ea typeface="+mn-lt"/>
                <a:cs typeface="+mn-lt"/>
              </a:rPr>
              <a:t>regularly devastate </a:t>
            </a:r>
            <a:r>
              <a:rPr lang="en-US" sz="2800" dirty="0">
                <a:solidFill>
                  <a:srgbClr val="000000">
                    <a:alpha val="100000"/>
                  </a:srgbClr>
                </a:solidFill>
                <a:latin typeface="Trebuchet MS"/>
                <a:ea typeface="+mn-lt"/>
                <a:cs typeface="+mn-lt"/>
              </a:rPr>
              <a:t>this nation that sits beside the gigantic Ganges and Brahmaputra Rivers. </a:t>
            </a:r>
            <a:r>
              <a:rPr lang="en-US" sz="2800" u="none" strike="noStrike" cap="none" spc="0" dirty="0">
                <a:solidFill>
                  <a:srgbClr val="000000">
                    <a:alpha val="100000"/>
                  </a:srgbClr>
                </a:solidFill>
                <a:latin typeface="Trebuchet MS"/>
                <a:ea typeface="+mn-lt"/>
                <a:cs typeface="+mn-lt"/>
              </a:rPr>
              <a:t>Pray for </a:t>
            </a:r>
            <a:r>
              <a:rPr lang="en-US" sz="2800" dirty="0">
                <a:solidFill>
                  <a:srgbClr val="000000">
                    <a:alpha val="100000"/>
                  </a:srgbClr>
                </a:solidFill>
                <a:latin typeface="Trebuchet MS"/>
                <a:ea typeface="+mn-lt"/>
                <a:cs typeface="+mn-lt"/>
              </a:rPr>
              <a:t>lasting</a:t>
            </a:r>
            <a:r>
              <a:rPr lang="en-US" sz="2800" u="none" strike="noStrike" cap="none" spc="0" dirty="0">
                <a:solidFill>
                  <a:srgbClr val="000000">
                    <a:alpha val="100000"/>
                  </a:srgbClr>
                </a:solidFill>
                <a:latin typeface="Trebuchet MS"/>
                <a:ea typeface="+mn-lt"/>
                <a:cs typeface="+mn-lt"/>
              </a:rPr>
              <a:t> transformation in this land</a:t>
            </a:r>
            <a:r>
              <a:rPr lang="en-US" sz="2800" dirty="0">
                <a:solidFill>
                  <a:srgbClr val="000000">
                    <a:alpha val="100000"/>
                  </a:srgbClr>
                </a:solidFill>
                <a:latin typeface="Trebuchet MS"/>
                <a:ea typeface="+mn-lt"/>
                <a:cs typeface="+mn-lt"/>
              </a:rPr>
              <a:t>.</a:t>
            </a:r>
            <a:r>
              <a:rPr lang="en-US" sz="2800" u="none" strike="noStrike" cap="none" spc="0" dirty="0">
                <a:solidFill>
                  <a:srgbClr val="000000">
                    <a:alpha val="100000"/>
                  </a:srgbClr>
                </a:solidFill>
                <a:latin typeface="Trebuchet MS"/>
                <a:ea typeface="+mn-lt"/>
                <a:cs typeface="+mn-lt"/>
              </a:rPr>
              <a:t> </a:t>
            </a:r>
            <a:r>
              <a:rPr lang="en-US" sz="2800" u="none" strike="noStrike" cap="none" spc="0" dirty="0">
                <a:solidFill>
                  <a:srgbClr val="000000">
                    <a:alpha val="100000"/>
                  </a:srgbClr>
                </a:solidFill>
                <a:latin typeface="Trebuchet MS"/>
              </a:rPr>
              <a:t>
</a:t>
            </a:r>
            <a:endParaRPr lang="en-US" sz="280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Pray for leadership for the churches. Earlier movements brought thousands of people into the Church. But the lack of trained, godly leadership eventually left many believers with a weak and shallow faith. Poverty limits the number of full-time ministers and theological students, but churches also lack spiritually mature lay leaders. In Bangladesh, as in any nation, robust discipleship processes would go a long way to solving these challenges.
</a:t>
            </a:r>
          </a:p>
        </p:txBody>
      </p:sp>
      <p:sp>
        <p:nvSpPr>
          <p:cNvPr id="4" name="TextBox 3">
            <a:extLst>
              <a:ext uri="{FF2B5EF4-FFF2-40B4-BE49-F238E27FC236}">
                <a16:creationId xmlns:a16="http://schemas.microsoft.com/office/drawing/2014/main" id="{8DC00449-F3AB-6832-5E67-B99A1110C479}"/>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6503447"/>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Bengali, or Shaikh, people (240 million globally) remain the </a:t>
            </a:r>
            <a:r>
              <a:rPr lang="en-US" sz="2800" dirty="0">
                <a:solidFill>
                  <a:srgbClr val="000000">
                    <a:alpha val="100000"/>
                  </a:srgbClr>
                </a:solidFill>
                <a:latin typeface="Trebuchet MS"/>
              </a:rPr>
              <a:t>world's </a:t>
            </a:r>
            <a:r>
              <a:rPr lang="en-US" sz="2800" u="none" strike="noStrike" cap="none" spc="0" dirty="0">
                <a:solidFill>
                  <a:srgbClr val="000000">
                    <a:alpha val="100000"/>
                  </a:srgbClr>
                </a:solidFill>
                <a:latin typeface="Trebuchet MS"/>
              </a:rPr>
              <a:t>largest unreached group. Even 200 years after William </a:t>
            </a:r>
            <a:r>
              <a:rPr lang="en-US" sz="2800" dirty="0">
                <a:solidFill>
                  <a:srgbClr val="000000">
                    <a:alpha val="100000"/>
                  </a:srgbClr>
                </a:solidFill>
                <a:latin typeface="Trebuchet MS"/>
              </a:rPr>
              <a:t>Carey's</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mission </a:t>
            </a:r>
            <a:r>
              <a:rPr lang="en-US" sz="2800" u="none" strike="noStrike" cap="none" spc="0" dirty="0">
                <a:solidFill>
                  <a:srgbClr val="000000">
                    <a:alpha val="100000"/>
                  </a:srgbClr>
                </a:solidFill>
                <a:latin typeface="Trebuchet MS"/>
              </a:rPr>
              <a:t>to the Bengali </a:t>
            </a:r>
            <a:r>
              <a:rPr lang="en-US" sz="2800" dirty="0">
                <a:solidFill>
                  <a:srgbClr val="000000">
                    <a:alpha val="100000"/>
                  </a:srgbClr>
                </a:solidFill>
                <a:latin typeface="Trebuchet MS"/>
              </a:rPr>
              <a:t>who</a:t>
            </a:r>
            <a:r>
              <a:rPr lang="en-US" sz="2800" u="none" strike="noStrike" cap="none" spc="0" dirty="0">
                <a:solidFill>
                  <a:srgbClr val="000000">
                    <a:alpha val="100000"/>
                  </a:srgbClr>
                </a:solidFill>
                <a:latin typeface="Trebuchet MS"/>
              </a:rPr>
              <a:t> still </a:t>
            </a:r>
            <a:r>
              <a:rPr lang="en-US" sz="2800" u="none" strike="noStrike" cap="none" spc="0" dirty="0" err="1">
                <a:solidFill>
                  <a:srgbClr val="000000">
                    <a:alpha val="100000"/>
                  </a:srgbClr>
                </a:solidFill>
                <a:latin typeface="Trebuchet MS"/>
              </a:rPr>
              <a:t>honour</a:t>
            </a:r>
            <a:r>
              <a:rPr lang="en-US" sz="2800" u="none" strike="noStrike" cap="none" spc="0" dirty="0">
                <a:solidFill>
                  <a:srgbClr val="000000">
                    <a:alpha val="100000"/>
                  </a:srgbClr>
                </a:solidFill>
                <a:latin typeface="Trebuchet MS"/>
              </a:rPr>
              <a:t> his memory,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a </a:t>
            </a:r>
            <a:r>
              <a:rPr lang="en-US" sz="2800" dirty="0">
                <a:solidFill>
                  <a:srgbClr val="000000">
                    <a:alpha val="100000"/>
                  </a:srgbClr>
                </a:solidFill>
                <a:latin typeface="Trebuchet MS"/>
              </a:rPr>
              <a:t>gospel breakthrough</a:t>
            </a:r>
            <a:r>
              <a:rPr lang="en-US" sz="2800" u="none" strike="noStrike" cap="none" spc="0" dirty="0">
                <a:solidFill>
                  <a:srgbClr val="000000">
                    <a:alpha val="100000"/>
                  </a:srgbClr>
                </a:solidFill>
                <a:latin typeface="Trebuchet MS"/>
              </a:rPr>
              <a:t> has not come.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Pray for Bengali Muslims. </a:t>
            </a:r>
            <a:r>
              <a:rPr lang="en-US" sz="2800" u="none" strike="noStrike" cap="none" spc="0">
                <a:solidFill>
                  <a:srgbClr val="000000">
                    <a:alpha val="100000"/>
                  </a:srgbClr>
                </a:solidFill>
                <a:latin typeface="Trebuchet MS"/>
              </a:rPr>
              <a:t>Many follow </a:t>
            </a:r>
            <a:r>
              <a:rPr lang="en-US" sz="2800">
                <a:solidFill>
                  <a:srgbClr val="000000">
                    <a:alpha val="100000"/>
                  </a:srgbClr>
                </a:solidFill>
                <a:latin typeface="Trebuchet MS"/>
              </a:rPr>
              <a:t>a folk</a:t>
            </a:r>
            <a:r>
              <a:rPr lang="en-US" sz="2800" u="none" strike="noStrike" cap="none" spc="0">
                <a:solidFill>
                  <a:srgbClr val="000000">
                    <a:alpha val="100000"/>
                  </a:srgbClr>
                </a:solidFill>
                <a:latin typeface="Trebuchet MS"/>
              </a:rPr>
              <a:t> blend of Sufi Islam, indigenous cultures, and </a:t>
            </a:r>
            <a:r>
              <a:rPr lang="en-US" sz="2800" u="none" strike="noStrike" cap="none" spc="0" dirty="0">
                <a:solidFill>
                  <a:srgbClr val="000000">
                    <a:alpha val="100000"/>
                  </a:srgbClr>
                </a:solidFill>
                <a:latin typeface="Trebuchet MS"/>
              </a:rPr>
              <a:t>Hinduism</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Most have never heard the true gospel. Pray for the few Bengali believers to depend on God in their poverty</a:t>
            </a:r>
            <a:r>
              <a:rPr lang="en-US" sz="2800" dirty="0">
                <a:solidFill>
                  <a:srgbClr val="000000">
                    <a:alpha val="100000"/>
                  </a:srgbClr>
                </a:solidFill>
                <a:latin typeface="Trebuchet MS"/>
              </a:rPr>
              <a:t> and to</a:t>
            </a:r>
            <a:r>
              <a:rPr lang="en-US" sz="2800" u="none" strike="noStrike" cap="none" spc="0" dirty="0">
                <a:solidFill>
                  <a:srgbClr val="000000">
                    <a:alpha val="100000"/>
                  </a:srgbClr>
                </a:solidFill>
                <a:latin typeface="Trebuchet MS"/>
              </a:rPr>
              <a:t> be strong when faced with persecution</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Pray that they find community with believers</a:t>
            </a:r>
            <a:r>
              <a:rPr lang="en-US" sz="2800" u="none" strike="noStrike" cap="none" spc="0" dirty="0">
                <a:solidFill>
                  <a:srgbClr val="000000">
                    <a:alpha val="100000"/>
                  </a:srgbClr>
                </a:solidFill>
                <a:latin typeface="Trebuchet MS"/>
              </a:rPr>
              <a:t> from different backgrounds. Pray for Bengali Hindus (201 Hindu groups, of which 188 are unreached), who face violence and persecution as a religious minority.
</a:t>
            </a:r>
          </a:p>
        </p:txBody>
      </p:sp>
    </p:spTree>
  </p:cSld>
  <p:clrMapOvr>
    <a:masterClrMapping/>
  </p:clrMapOvr>
</p:sld>
</file>

<file path=ppt/theme/theme1.xml><?xml version="1.0" encoding="utf-8"?>
<a:theme xmlns:a="http://schemas.openxmlformats.org/drawingml/2006/main" name="Theme67">
  <a:themeElements>
    <a:clrScheme name="Theme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CF</PrayerPointComple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E49A0-50D1-475B-942D-BE0D46CAD73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FE59CBFC-BF54-48ED-8310-7100B44F79BB}"/>
</file>

<file path=customXml/itemProps3.xml><?xml version="1.0" encoding="utf-8"?>
<ds:datastoreItem xmlns:ds="http://schemas.openxmlformats.org/officeDocument/2006/customXml" ds:itemID="{BCEB55B0-2E7C-40EE-A1A4-94BA5BFB9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Theme67</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136</cp:revision>
  <dcterms:created xsi:type="dcterms:W3CDTF">2024-12-17T23:28:42Z</dcterms:created>
  <dcterms:modified xsi:type="dcterms:W3CDTF">2025-02-14T23:43:08Z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