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1E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A17292-B8B2-9F76-20CE-822344BAEB71}" v="7" dt="2025-02-17T03:56:02.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5B9F3F25-83F8-478C-FAFC-537DA05D98A8}"/>
    <pc:docChg chg="modSld">
      <pc:chgData name="John Friesen" userId="S::john.friesen@operationworld.org::9d3a757e-09a8-42a2-b315-fa47145d8ae5" providerId="AD" clId="Web-{5B9F3F25-83F8-478C-FAFC-537DA05D98A8}" dt="2025-02-05T00:21:10.462" v="1" actId="1076"/>
      <pc:docMkLst>
        <pc:docMk/>
      </pc:docMkLst>
      <pc:sldChg chg="addSp modSp">
        <pc:chgData name="John Friesen" userId="S::john.friesen@operationworld.org::9d3a757e-09a8-42a2-b315-fa47145d8ae5" providerId="AD" clId="Web-{5B9F3F25-83F8-478C-FAFC-537DA05D98A8}" dt="2025-02-05T00:21:10.462" v="1" actId="1076"/>
        <pc:sldMkLst>
          <pc:docMk/>
          <pc:sldMk cId="0" sldId="259"/>
        </pc:sldMkLst>
        <pc:spChg chg="add mod">
          <ac:chgData name="John Friesen" userId="S::john.friesen@operationworld.org::9d3a757e-09a8-42a2-b315-fa47145d8ae5" providerId="AD" clId="Web-{5B9F3F25-83F8-478C-FAFC-537DA05D98A8}" dt="2025-02-05T00:21:10.462" v="1" actId="1076"/>
          <ac:spMkLst>
            <pc:docMk/>
            <pc:sldMk cId="0" sldId="259"/>
            <ac:spMk id="4" creationId="{9CB5B617-AD4D-2FA8-F43F-A3B190891277}"/>
          </ac:spMkLst>
        </pc:spChg>
      </pc:sldChg>
    </pc:docChg>
  </pc:docChgLst>
  <pc:docChgLst>
    <pc:chgData name="Cathy Friesen" userId="S::cathy.friesen@operationworld.org::4b911d97-c06d-45ce-a5f8-d43e0fc64acb" providerId="AD" clId="Web-{74A17292-B8B2-9F76-20CE-822344BAEB71}"/>
    <pc:docChg chg="modSld">
      <pc:chgData name="Cathy Friesen" userId="S::cathy.friesen@operationworld.org::4b911d97-c06d-45ce-a5f8-d43e0fc64acb" providerId="AD" clId="Web-{74A17292-B8B2-9F76-20CE-822344BAEB71}" dt="2025-02-17T03:56:02.797" v="6" actId="1076"/>
      <pc:docMkLst>
        <pc:docMk/>
      </pc:docMkLst>
      <pc:sldChg chg="modSp">
        <pc:chgData name="Cathy Friesen" userId="S::cathy.friesen@operationworld.org::4b911d97-c06d-45ce-a5f8-d43e0fc64acb" providerId="AD" clId="Web-{74A17292-B8B2-9F76-20CE-822344BAEB71}" dt="2025-02-17T03:56:02.797" v="6" actId="1076"/>
        <pc:sldMkLst>
          <pc:docMk/>
          <pc:sldMk cId="0" sldId="257"/>
        </pc:sldMkLst>
        <pc:spChg chg="mod">
          <ac:chgData name="Cathy Friesen" userId="S::cathy.friesen@operationworld.org::4b911d97-c06d-45ce-a5f8-d43e0fc64acb" providerId="AD" clId="Web-{74A17292-B8B2-9F76-20CE-822344BAEB71}" dt="2025-02-17T03:54:28.154" v="0" actId="14100"/>
          <ac:spMkLst>
            <pc:docMk/>
            <pc:sldMk cId="0" sldId="257"/>
            <ac:spMk id="5" creationId="{00000000-0000-0000-0000-000000000000}"/>
          </ac:spMkLst>
        </pc:spChg>
        <pc:grpChg chg="mod">
          <ac:chgData name="Cathy Friesen" userId="S::cathy.friesen@operationworld.org::4b911d97-c06d-45ce-a5f8-d43e0fc64acb" providerId="AD" clId="Web-{74A17292-B8B2-9F76-20CE-822344BAEB71}" dt="2025-02-17T03:56:02.797" v="6" actId="1076"/>
          <ac:grpSpMkLst>
            <pc:docMk/>
            <pc:sldMk cId="0" sldId="257"/>
            <ac:grpSpMk id="4" creationId="{00000000-0000-0000-0000-000000000000}"/>
          </ac:grpSpMkLst>
        </pc:grpChg>
        <pc:picChg chg="mod">
          <ac:chgData name="Cathy Friesen" userId="S::cathy.friesen@operationworld.org::4b911d97-c06d-45ce-a5f8-d43e0fc64acb" providerId="AD" clId="Web-{74A17292-B8B2-9F76-20CE-822344BAEB71}" dt="2025-02-17T03:56:02.782" v="5" actId="1076"/>
          <ac:picMkLst>
            <pc:docMk/>
            <pc:sldMk cId="0" sldId="257"/>
            <ac:picMk id="2" creationId="{00000000-0000-0000-0000-000000000000}"/>
          </ac:picMkLst>
        </pc:picChg>
      </pc:sldChg>
    </pc:docChg>
  </pc:docChgLst>
  <pc:docChgLst>
    <pc:chgData name="Cathy Friesen" userId="S::cathy.friesen@operationworld.org::4b911d97-c06d-45ce-a5f8-d43e0fc64acb" providerId="AD" clId="Web-{726B56AE-9FD0-376C-0625-8CF8360D80FE}"/>
    <pc:docChg chg="modSld">
      <pc:chgData name="Cathy Friesen" userId="S::cathy.friesen@operationworld.org::4b911d97-c06d-45ce-a5f8-d43e0fc64acb" providerId="AD" clId="Web-{726B56AE-9FD0-376C-0625-8CF8360D80FE}" dt="2025-02-14T21:30:50.370" v="4" actId="20577"/>
      <pc:docMkLst>
        <pc:docMk/>
      </pc:docMkLst>
      <pc:sldChg chg="modSp">
        <pc:chgData name="Cathy Friesen" userId="S::cathy.friesen@operationworld.org::4b911d97-c06d-45ce-a5f8-d43e0fc64acb" providerId="AD" clId="Web-{726B56AE-9FD0-376C-0625-8CF8360D80FE}" dt="2025-02-14T21:29:57.383" v="2" actId="1076"/>
        <pc:sldMkLst>
          <pc:docMk/>
          <pc:sldMk cId="0" sldId="257"/>
        </pc:sldMkLst>
        <pc:spChg chg="mod">
          <ac:chgData name="Cathy Friesen" userId="S::cathy.friesen@operationworld.org::4b911d97-c06d-45ce-a5f8-d43e0fc64acb" providerId="AD" clId="Web-{726B56AE-9FD0-376C-0625-8CF8360D80FE}" dt="2025-02-14T21:29:50.774" v="0" actId="14100"/>
          <ac:spMkLst>
            <pc:docMk/>
            <pc:sldMk cId="0" sldId="257"/>
            <ac:spMk id="5" creationId="{00000000-0000-0000-0000-000000000000}"/>
          </ac:spMkLst>
        </pc:spChg>
        <pc:grpChg chg="mod">
          <ac:chgData name="Cathy Friesen" userId="S::cathy.friesen@operationworld.org::4b911d97-c06d-45ce-a5f8-d43e0fc64acb" providerId="AD" clId="Web-{726B56AE-9FD0-376C-0625-8CF8360D80FE}" dt="2025-02-14T21:29:57.383" v="2" actId="1076"/>
          <ac:grpSpMkLst>
            <pc:docMk/>
            <pc:sldMk cId="0" sldId="257"/>
            <ac:grpSpMk id="4" creationId="{00000000-0000-0000-0000-000000000000}"/>
          </ac:grpSpMkLst>
        </pc:grpChg>
        <pc:picChg chg="mod">
          <ac:chgData name="Cathy Friesen" userId="S::cathy.friesen@operationworld.org::4b911d97-c06d-45ce-a5f8-d43e0fc64acb" providerId="AD" clId="Web-{726B56AE-9FD0-376C-0625-8CF8360D80FE}" dt="2025-02-14T21:29:57.368" v="1" actId="1076"/>
          <ac:picMkLst>
            <pc:docMk/>
            <pc:sldMk cId="0" sldId="257"/>
            <ac:picMk id="2" creationId="{00000000-0000-0000-0000-000000000000}"/>
          </ac:picMkLst>
        </pc:picChg>
      </pc:sldChg>
      <pc:sldChg chg="modSp">
        <pc:chgData name="Cathy Friesen" userId="S::cathy.friesen@operationworld.org::4b911d97-c06d-45ce-a5f8-d43e0fc64acb" providerId="AD" clId="Web-{726B56AE-9FD0-376C-0625-8CF8360D80FE}" dt="2025-02-14T21:30:50.370" v="4" actId="20577"/>
        <pc:sldMkLst>
          <pc:docMk/>
          <pc:sldMk cId="0" sldId="259"/>
        </pc:sldMkLst>
        <pc:spChg chg="mod">
          <ac:chgData name="Cathy Friesen" userId="S::cathy.friesen@operationworld.org::4b911d97-c06d-45ce-a5f8-d43e0fc64acb" providerId="AD" clId="Web-{726B56AE-9FD0-376C-0625-8CF8360D80FE}" dt="2025-02-14T21:30:50.370" v="4" actId="20577"/>
          <ac:spMkLst>
            <pc:docMk/>
            <pc:sldMk cId="0" sldId="259"/>
            <ac:spMk id="3" creationId="{00000000-0000-0000-0000-000000000000}"/>
          </ac:spMkLst>
        </pc:spChg>
      </pc:sldChg>
    </pc:docChg>
  </pc:docChgLst>
  <pc:docChgLst>
    <pc:chgData name="John Friesen" userId="S::john.friesen@operationworld.org::9d3a757e-09a8-42a2-b315-fa47145d8ae5" providerId="AD" clId="Web-{6B69F336-F4B8-00D0-EB55-C94B84CC4625}"/>
    <pc:docChg chg="modSld">
      <pc:chgData name="John Friesen" userId="S::john.friesen@operationworld.org::9d3a757e-09a8-42a2-b315-fa47145d8ae5" providerId="AD" clId="Web-{6B69F336-F4B8-00D0-EB55-C94B84CC4625}" dt="2025-02-14T23:36:39" v="22"/>
      <pc:docMkLst>
        <pc:docMk/>
      </pc:docMkLst>
      <pc:sldChg chg="modSp">
        <pc:chgData name="John Friesen" userId="S::john.friesen@operationworld.org::9d3a757e-09a8-42a2-b315-fa47145d8ae5" providerId="AD" clId="Web-{6B69F336-F4B8-00D0-EB55-C94B84CC4625}" dt="2025-02-14T23:35:44.514" v="1" actId="1076"/>
        <pc:sldMkLst>
          <pc:docMk/>
          <pc:sldMk cId="0" sldId="257"/>
        </pc:sldMkLst>
        <pc:grpChg chg="mod">
          <ac:chgData name="John Friesen" userId="S::john.friesen@operationworld.org::9d3a757e-09a8-42a2-b315-fa47145d8ae5" providerId="AD" clId="Web-{6B69F336-F4B8-00D0-EB55-C94B84CC4625}" dt="2025-02-14T23:35:44.514" v="1" actId="1076"/>
          <ac:grpSpMkLst>
            <pc:docMk/>
            <pc:sldMk cId="0" sldId="257"/>
            <ac:grpSpMk id="4" creationId="{00000000-0000-0000-0000-000000000000}"/>
          </ac:grpSpMkLst>
        </pc:grpChg>
        <pc:picChg chg="mod">
          <ac:chgData name="John Friesen" userId="S::john.friesen@operationworld.org::9d3a757e-09a8-42a2-b315-fa47145d8ae5" providerId="AD" clId="Web-{6B69F336-F4B8-00D0-EB55-C94B84CC4625}" dt="2025-02-14T23:35:44.498" v="0" actId="1076"/>
          <ac:picMkLst>
            <pc:docMk/>
            <pc:sldMk cId="0" sldId="257"/>
            <ac:picMk id="2" creationId="{00000000-0000-0000-0000-000000000000}"/>
          </ac:picMkLst>
        </pc:picChg>
      </pc:sldChg>
      <pc:sldChg chg="modSp">
        <pc:chgData name="John Friesen" userId="S::john.friesen@operationworld.org::9d3a757e-09a8-42a2-b315-fa47145d8ae5" providerId="AD" clId="Web-{6B69F336-F4B8-00D0-EB55-C94B84CC4625}" dt="2025-02-14T23:36:39" v="22"/>
        <pc:sldMkLst>
          <pc:docMk/>
          <pc:sldMk cId="0" sldId="258"/>
        </pc:sldMkLst>
        <pc:graphicFrameChg chg="mod modGraphic">
          <ac:chgData name="John Friesen" userId="S::john.friesen@operationworld.org::9d3a757e-09a8-42a2-b315-fa47145d8ae5" providerId="AD" clId="Web-{6B69F336-F4B8-00D0-EB55-C94B84CC4625}" dt="2025-02-14T23:36:39" v="22"/>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15DE0E89-0570-3F73-23D2-8231F5933D62}"/>
    <pc:docChg chg="modSld">
      <pc:chgData name="John Friesen" userId="S::john.friesen@operationworld.org::9d3a757e-09a8-42a2-b315-fa47145d8ae5" providerId="AD" clId="Web-{15DE0E89-0570-3F73-23D2-8231F5933D62}" dt="2025-01-06T22:52:37.089" v="3"/>
      <pc:docMkLst>
        <pc:docMk/>
      </pc:docMkLst>
      <pc:sldChg chg="modSp">
        <pc:chgData name="John Friesen" userId="S::john.friesen@operationworld.org::9d3a757e-09a8-42a2-b315-fa47145d8ae5" providerId="AD" clId="Web-{15DE0E89-0570-3F73-23D2-8231F5933D62}" dt="2025-01-06T22:52:37.089" v="3"/>
        <pc:sldMkLst>
          <pc:docMk/>
          <pc:sldMk cId="0" sldId="258"/>
        </pc:sldMkLst>
        <pc:graphicFrameChg chg="modGraphic">
          <ac:chgData name="John Friesen" userId="S::john.friesen@operationworld.org::9d3a757e-09a8-42a2-b315-fa47145d8ae5" providerId="AD" clId="Web-{15DE0E89-0570-3F73-23D2-8231F5933D62}" dt="2025-01-06T22:52:37.089" v="3"/>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6FA088E6-5DD1-4090-00D0-70E52082FF25}"/>
    <pc:docChg chg="modSld">
      <pc:chgData name="Cathy Friesen" userId="S::cathy.friesen@operationworld.org::4b911d97-c06d-45ce-a5f8-d43e0fc64acb" providerId="AD" clId="Web-{6FA088E6-5DD1-4090-00D0-70E52082FF25}" dt="2025-01-04T02:06:00.143" v="1" actId="20577"/>
      <pc:docMkLst>
        <pc:docMk/>
      </pc:docMkLst>
      <pc:sldChg chg="modSp">
        <pc:chgData name="Cathy Friesen" userId="S::cathy.friesen@operationworld.org::4b911d97-c06d-45ce-a5f8-d43e0fc64acb" providerId="AD" clId="Web-{6FA088E6-5DD1-4090-00D0-70E52082FF25}" dt="2025-01-04T02:06:00.143" v="1" actId="20577"/>
        <pc:sldMkLst>
          <pc:docMk/>
          <pc:sldMk cId="0" sldId="257"/>
        </pc:sldMkLst>
        <pc:spChg chg="mod">
          <ac:chgData name="Cathy Friesen" userId="S::cathy.friesen@operationworld.org::4b911d97-c06d-45ce-a5f8-d43e0fc64acb" providerId="AD" clId="Web-{6FA088E6-5DD1-4090-00D0-70E52082FF25}" dt="2025-01-04T02:06:00.143"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143500"/>
          <a:chOff x="285750" y="285750"/>
          <a:chExt cx="6191250" cy="5143500"/>
        </a:xfrm>
      </p:grpSpPr>
      <p:pic>
        <p:nvPicPr>
          <p:cNvPr id="2" name="Country Flag" descr="The country flag"/>
          <p:cNvPicPr>
            <a:picLocks noChangeAspect="1"/>
          </p:cNvPicPr>
          <p:nvPr/>
        </p:nvPicPr>
        <p:blipFill>
          <a:blip r:embed="rId3"/>
          <a:stretch>
            <a:fillRect/>
          </a:stretch>
        </p:blipFill>
        <p:spPr>
          <a:xfrm>
            <a:off x="1598268" y="1753941"/>
            <a:ext cx="5715000" cy="3429000"/>
          </a:xfrm>
          <a:prstGeom prst="rect">
            <a:avLst/>
          </a:prstGeom>
          <a:noFill/>
        </p:spPr>
      </p:pic>
      <p:grpSp>
        <p:nvGrpSpPr>
          <p:cNvPr id="4" name="Group 3"/>
          <p:cNvGrpSpPr/>
          <p:nvPr/>
        </p:nvGrpSpPr>
        <p:grpSpPr>
          <a:xfrm>
            <a:off x="7503768" y="2745166"/>
            <a:ext cx="3650773" cy="1446550"/>
            <a:chOff x="6191250" y="2705725"/>
            <a:chExt cx="3650773" cy="1446550"/>
          </a:xfrm>
        </p:grpSpPr>
        <p:sp>
          <p:nvSpPr>
            <p:cNvPr id="5" name="TextBox 4"/>
            <p:cNvSpPr txBox="1"/>
            <p:nvPr/>
          </p:nvSpPr>
          <p:spPr>
            <a:xfrm>
              <a:off x="6191250" y="2705725"/>
              <a:ext cx="3650773"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CC1E1B"/>
                  </a:solidFill>
                  <a:latin typeface="Trebuchet MS"/>
                </a:rPr>
                <a:t>PRAYING FOR
</a:t>
              </a:r>
              <a:r>
                <a:rPr lang="en-US" sz="6000" u="none" strike="noStrike" cap="none" spc="0" dirty="0">
                  <a:solidFill>
                    <a:srgbClr val="CC1E1B"/>
                  </a:solidFill>
                  <a:latin typeface="Trebuchet MS"/>
                </a:rPr>
                <a:t>BAHRAIN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10250"/>
            <a:chOff x="285750" y="285750"/>
            <a:chExt cx="6010275" cy="581025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4003849207"/>
                </p:ext>
              </p:extLst>
            </p:nvPr>
          </p:nvGraphicFramePr>
          <p:xfrm>
            <a:off x="381000" y="857250"/>
            <a:ext cx="5819776" cy="523875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Manama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1,643,332</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90.1 %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Arabic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35/193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4887620"/>
          </a:xfrm>
          <a:prstGeom prst="rect">
            <a:avLst/>
          </a:prstGeom>
          <a:noFill/>
        </p:spPr>
        <p:txBody>
          <a:bodyPr vert="horz"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Bahrain enjoys greater freedoms than almost all Gulf </a:t>
            </a:r>
            <a:r>
              <a:rPr lang="en-US" sz="2800" u="none" strike="noStrike" cap="none" spc="0">
                <a:solidFill>
                  <a:srgbClr val="000000">
                    <a:alpha val="100000"/>
                  </a:srgbClr>
                </a:solidFill>
                <a:latin typeface="Trebuchet MS"/>
              </a:rPr>
              <a:t>countries and</a:t>
            </a:r>
            <a:r>
              <a:rPr lang="en-US" sz="2800" u="none" strike="noStrike" cap="none" spc="0" dirty="0">
                <a:solidFill>
                  <a:srgbClr val="000000">
                    <a:alpha val="100000"/>
                  </a:srgbClr>
                </a:solidFill>
                <a:latin typeface="Trebuchet MS"/>
              </a:rPr>
              <a:t> therefore is spiritually strategic. Praise God for the local believers! Some worship with the various established churches, and others gather in more informal networks. Pray especially for unity and cooperation among these groups, as a testimony to their fellow Arabs. Many Saudis and Kuwaitis visit to enjoy the </a:t>
            </a:r>
            <a:r>
              <a:rPr lang="en-US" sz="2800" u="none" strike="noStrike" cap="none" spc="0">
                <a:solidFill>
                  <a:srgbClr val="000000">
                    <a:alpha val="100000"/>
                  </a:srgbClr>
                </a:solidFill>
                <a:latin typeface="Trebuchet MS"/>
              </a:rPr>
              <a:t>more relaxed environment. Pray for them to meet Christians </a:t>
            </a:r>
            <a:r>
              <a:rPr lang="en-US" sz="2800" u="none" strike="noStrike" cap="none" spc="0" dirty="0">
                <a:solidFill>
                  <a:srgbClr val="000000">
                    <a:alpha val="100000"/>
                  </a:srgbClr>
                </a:solidFill>
                <a:latin typeface="Trebuchet MS"/>
              </a:rPr>
              <a:t>and to encounter the gospel.
</a:t>
            </a:r>
          </a:p>
        </p:txBody>
      </p:sp>
      <p:sp>
        <p:nvSpPr>
          <p:cNvPr id="4" name="TextBox 3">
            <a:extLst>
              <a:ext uri="{FF2B5EF4-FFF2-40B4-BE49-F238E27FC236}">
                <a16:creationId xmlns:a16="http://schemas.microsoft.com/office/drawing/2014/main" id="{9CB5B617-AD4D-2FA8-F43F-A3B190891277}"/>
              </a:ext>
            </a:extLst>
          </p:cNvPr>
          <p:cNvSpPr txBox="1"/>
          <p:nvPr/>
        </p:nvSpPr>
        <p:spPr>
          <a:xfrm>
            <a:off x="761122" y="6010151"/>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17">
  <a:themeElements>
    <a:clrScheme name="Theme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CF</PrayerPointComplete>
  </documentManagement>
</p:properties>
</file>

<file path=customXml/itemProps1.xml><?xml version="1.0" encoding="utf-8"?>
<ds:datastoreItem xmlns:ds="http://schemas.openxmlformats.org/officeDocument/2006/customXml" ds:itemID="{7B7656FB-0C25-4F57-B870-1932FE72E3A3}">
  <ds:schemaRefs>
    <ds:schemaRef ds:uri="http://schemas.microsoft.com/sharepoint/v3/contenttype/forms"/>
  </ds:schemaRefs>
</ds:datastoreItem>
</file>

<file path=customXml/itemProps2.xml><?xml version="1.0" encoding="utf-8"?>
<ds:datastoreItem xmlns:ds="http://schemas.openxmlformats.org/officeDocument/2006/customXml" ds:itemID="{4110B998-34AA-46EC-B2C0-90B2D0708494}"/>
</file>

<file path=customXml/itemProps3.xml><?xml version="1.0" encoding="utf-8"?>
<ds:datastoreItem xmlns:ds="http://schemas.openxmlformats.org/officeDocument/2006/customXml" ds:itemID="{46BE6A3D-C940-463C-B037-8812D031F815}">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Theme17</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25</cp:revision>
  <dcterms:created xsi:type="dcterms:W3CDTF">2024-12-17T23:28:41Z</dcterms:created>
  <dcterms:modified xsi:type="dcterms:W3CDTF">2025-02-17T03:56:03Z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