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21E03-2BA2-4933-F8A3-B070DB9240C8}" v="3" dt="2025-02-14T04:43:51.227"/>
    <p1510:client id="{D53F0BD9-89F7-6326-E19C-D672F49D9796}" v="20" dt="2025-02-14T23:11:30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BC17EB51-3293-6122-B212-A2870CE51F28}"/>
    <pc:docChg chg="modSld">
      <pc:chgData name="John Friesen" userId="S::john.friesen@operationworld.org::9d3a757e-09a8-42a2-b315-fa47145d8ae5" providerId="AD" clId="Web-{BC17EB51-3293-6122-B212-A2870CE51F28}" dt="2025-02-05T00:20:27.243" v="1" actId="1076"/>
      <pc:docMkLst>
        <pc:docMk/>
      </pc:docMkLst>
      <pc:sldChg chg="addSp modSp">
        <pc:chgData name="John Friesen" userId="S::john.friesen@operationworld.org::9d3a757e-09a8-42a2-b315-fa47145d8ae5" providerId="AD" clId="Web-{BC17EB51-3293-6122-B212-A2870CE51F28}" dt="2025-02-05T00:20:27.243" v="1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BC17EB51-3293-6122-B212-A2870CE51F28}" dt="2025-02-05T00:20:27.243" v="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1BF21E03-2BA2-4933-F8A3-B070DB9240C8}"/>
    <pc:docChg chg="modSld">
      <pc:chgData name="Cathy Friesen" userId="S::cathy.friesen@operationworld.org::4b911d97-c06d-45ce-a5f8-d43e0fc64acb" providerId="AD" clId="Web-{1BF21E03-2BA2-4933-F8A3-B070DB9240C8}" dt="2025-02-14T04:43:51.227" v="2" actId="1076"/>
      <pc:docMkLst>
        <pc:docMk/>
      </pc:docMkLst>
      <pc:sldChg chg="modSp">
        <pc:chgData name="Cathy Friesen" userId="S::cathy.friesen@operationworld.org::4b911d97-c06d-45ce-a5f8-d43e0fc64acb" providerId="AD" clId="Web-{1BF21E03-2BA2-4933-F8A3-B070DB9240C8}" dt="2025-02-14T04:43:51.227" v="2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1BF21E03-2BA2-4933-F8A3-B070DB9240C8}" dt="2025-02-14T04:43:43.743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1BF21E03-2BA2-4933-F8A3-B070DB9240C8}" dt="2025-02-14T04:43:51.227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1BF21E03-2BA2-4933-F8A3-B070DB9240C8}" dt="2025-02-14T04:43:51.212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Cathy Friesen" userId="S::cathy.friesen@operationworld.org::4b911d97-c06d-45ce-a5f8-d43e0fc64acb" providerId="AD" clId="Web-{AFCF9072-769F-EFB1-EBD1-862D8E755D97}"/>
    <pc:docChg chg="modSld">
      <pc:chgData name="Cathy Friesen" userId="S::cathy.friesen@operationworld.org::4b911d97-c06d-45ce-a5f8-d43e0fc64acb" providerId="AD" clId="Web-{AFCF9072-769F-EFB1-EBD1-862D8E755D97}" dt="2025-01-04T02:05:38.389" v="1" actId="20577"/>
      <pc:docMkLst>
        <pc:docMk/>
      </pc:docMkLst>
      <pc:sldChg chg="modSp">
        <pc:chgData name="Cathy Friesen" userId="S::cathy.friesen@operationworld.org::4b911d97-c06d-45ce-a5f8-d43e0fc64acb" providerId="AD" clId="Web-{AFCF9072-769F-EFB1-EBD1-862D8E755D97}" dt="2025-01-04T02:05:38.389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AFCF9072-769F-EFB1-EBD1-862D8E755D97}" dt="2025-01-04T02:05:38.389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1936E58E-67FC-654A-01EB-1537A72971A4}"/>
    <pc:docChg chg="modSld">
      <pc:chgData name="John Friesen" userId="S::john.friesen@operationworld.org::9d3a757e-09a8-42a2-b315-fa47145d8ae5" providerId="AD" clId="Web-{1936E58E-67FC-654A-01EB-1537A72971A4}" dt="2025-01-06T22:50:44.315" v="3"/>
      <pc:docMkLst>
        <pc:docMk/>
      </pc:docMkLst>
      <pc:sldChg chg="modSp">
        <pc:chgData name="John Friesen" userId="S::john.friesen@operationworld.org::9d3a757e-09a8-42a2-b315-fa47145d8ae5" providerId="AD" clId="Web-{1936E58E-67FC-654A-01EB-1537A72971A4}" dt="2025-01-06T22:50:44.315" v="3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1936E58E-67FC-654A-01EB-1537A72971A4}" dt="2025-01-06T22:50:44.315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D53F0BD9-89F7-6326-E19C-D672F49D9796}"/>
    <pc:docChg chg="modSld">
      <pc:chgData name="John Friesen" userId="S::john.friesen@operationworld.org::9d3a757e-09a8-42a2-b315-fa47145d8ae5" providerId="AD" clId="Web-{D53F0BD9-89F7-6326-E19C-D672F49D9796}" dt="2025-02-14T23:11:21.203" v="16"/>
      <pc:docMkLst>
        <pc:docMk/>
      </pc:docMkLst>
      <pc:sldChg chg="modSp">
        <pc:chgData name="John Friesen" userId="S::john.friesen@operationworld.org::9d3a757e-09a8-42a2-b315-fa47145d8ae5" providerId="AD" clId="Web-{D53F0BD9-89F7-6326-E19C-D672F49D9796}" dt="2025-02-14T23:10:36.780" v="1" actId="1076"/>
        <pc:sldMkLst>
          <pc:docMk/>
          <pc:sldMk cId="0" sldId="257"/>
        </pc:sldMkLst>
        <pc:grpChg chg="mod">
          <ac:chgData name="John Friesen" userId="S::john.friesen@operationworld.org::9d3a757e-09a8-42a2-b315-fa47145d8ae5" providerId="AD" clId="Web-{D53F0BD9-89F7-6326-E19C-D672F49D9796}" dt="2025-02-14T23:10:36.780" v="1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D53F0BD9-89F7-6326-E19C-D672F49D9796}" dt="2025-02-14T23:10:36.765" v="0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D53F0BD9-89F7-6326-E19C-D672F49D9796}" dt="2025-02-14T23:11:21.203" v="16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D53F0BD9-89F7-6326-E19C-D672F49D9796}" dt="2025-02-14T23:11:21.203" v="1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02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639402" y="2705725"/>
            <a:ext cx="5243409" cy="1446550"/>
            <a:chOff x="6191250" y="2705725"/>
            <a:chExt cx="5243409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5243409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30778C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30778C"/>
                  </a:solidFill>
                  <a:latin typeface="Trebuchet MS"/>
                </a:rPr>
                <a:t>THE BAHAMAS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10250"/>
            <a:chOff x="285750" y="285750"/>
            <a:chExt cx="6010275" cy="581025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536502666"/>
                </p:ext>
              </p:extLst>
            </p:nvPr>
          </p:nvGraphicFramePr>
          <p:xfrm>
            <a:off x="381000" y="857250"/>
            <a:ext cx="5819776" cy="523875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Nassau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403,033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83.9 %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22.1 %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55/193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94.7 %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35.9 %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Materialism, stimulated mostly by tourism, deeply affects all levels of society. Lowering standards of morality see a rise in births out of wedlock, drug use and violent crime (especially armed robbery). The staggering wealth of foreign residents and tax shelters display a different world from the average Bahamian, not to mention the even poorer Haitian immigrants. Pray for social righteousness and a government that works to serve all strata of society.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134306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6">
  <a:themeElements>
    <a:clrScheme name="Theme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E2ABD69F-6E0B-423E-AC44-512E66E713DB}"/>
</file>

<file path=customXml/itemProps2.xml><?xml version="1.0" encoding="utf-8"?>
<ds:datastoreItem xmlns:ds="http://schemas.openxmlformats.org/officeDocument/2006/customXml" ds:itemID="{554954D0-8497-4751-8F67-6BB7018B23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0AE692-8411-4096-B0CB-4C304A2760C5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Theme16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18</cp:revision>
  <dcterms:created xsi:type="dcterms:W3CDTF">2024-12-17T23:28:41Z</dcterms:created>
  <dcterms:modified xsi:type="dcterms:W3CDTF">2025-02-14T23:11:37Z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