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2A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05BDC2-E78C-20F6-2EAB-DC4C2813A38C}" v="4" dt="2025-02-14T04:42:13.198"/>
    <p1510:client id="{99BE4E26-1799-921B-A277-45549D4406F3}" v="23" dt="2025-02-14T23:07:39.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4E05BDC2-E78C-20F6-2EAB-DC4C2813A38C}"/>
    <pc:docChg chg="modSld">
      <pc:chgData name="Cathy Friesen" userId="S::cathy.friesen@operationworld.org::4b911d97-c06d-45ce-a5f8-d43e0fc64acb" providerId="AD" clId="Web-{4E05BDC2-E78C-20F6-2EAB-DC4C2813A38C}" dt="2025-02-14T04:42:13.198" v="3" actId="1076"/>
      <pc:docMkLst>
        <pc:docMk/>
      </pc:docMkLst>
      <pc:sldChg chg="modSp">
        <pc:chgData name="Cathy Friesen" userId="S::cathy.friesen@operationworld.org::4b911d97-c06d-45ce-a5f8-d43e0fc64acb" providerId="AD" clId="Web-{4E05BDC2-E78C-20F6-2EAB-DC4C2813A38C}" dt="2025-02-14T04:42:13.198" v="3" actId="1076"/>
        <pc:sldMkLst>
          <pc:docMk/>
          <pc:sldMk cId="0" sldId="257"/>
        </pc:sldMkLst>
        <pc:spChg chg="mod">
          <ac:chgData name="Cathy Friesen" userId="S::cathy.friesen@operationworld.org::4b911d97-c06d-45ce-a5f8-d43e0fc64acb" providerId="AD" clId="Web-{4E05BDC2-E78C-20F6-2EAB-DC4C2813A38C}" dt="2025-02-14T04:42:07.010" v="0" actId="14100"/>
          <ac:spMkLst>
            <pc:docMk/>
            <pc:sldMk cId="0" sldId="257"/>
            <ac:spMk id="5" creationId="{00000000-0000-0000-0000-000000000000}"/>
          </ac:spMkLst>
        </pc:spChg>
        <pc:grpChg chg="mod">
          <ac:chgData name="Cathy Friesen" userId="S::cathy.friesen@operationworld.org::4b911d97-c06d-45ce-a5f8-d43e0fc64acb" providerId="AD" clId="Web-{4E05BDC2-E78C-20F6-2EAB-DC4C2813A38C}" dt="2025-02-14T04:42:13.167" v="2" actId="1076"/>
          <ac:grpSpMkLst>
            <pc:docMk/>
            <pc:sldMk cId="0" sldId="257"/>
            <ac:grpSpMk id="4" creationId="{00000000-0000-0000-0000-000000000000}"/>
          </ac:grpSpMkLst>
        </pc:grpChg>
        <pc:picChg chg="mod">
          <ac:chgData name="Cathy Friesen" userId="S::cathy.friesen@operationworld.org::4b911d97-c06d-45ce-a5f8-d43e0fc64acb" providerId="AD" clId="Web-{4E05BDC2-E78C-20F6-2EAB-DC4C2813A38C}" dt="2025-02-14T04:42:13.198" v="3" actId="1076"/>
          <ac:picMkLst>
            <pc:docMk/>
            <pc:sldMk cId="0" sldId="257"/>
            <ac:picMk id="2" creationId="{00000000-0000-0000-0000-000000000000}"/>
          </ac:picMkLst>
        </pc:picChg>
      </pc:sldChg>
    </pc:docChg>
  </pc:docChgLst>
  <pc:docChgLst>
    <pc:chgData name="John Friesen" userId="S::john.friesen@operationworld.org::9d3a757e-09a8-42a2-b315-fa47145d8ae5" providerId="AD" clId="Web-{99BE4E26-1799-921B-A277-45549D4406F3}"/>
    <pc:docChg chg="modSld">
      <pc:chgData name="John Friesen" userId="S::john.friesen@operationworld.org::9d3a757e-09a8-42a2-b315-fa47145d8ae5" providerId="AD" clId="Web-{99BE4E26-1799-921B-A277-45549D4406F3}" dt="2025-02-14T23:07:13.148" v="20"/>
      <pc:docMkLst>
        <pc:docMk/>
      </pc:docMkLst>
      <pc:sldChg chg="modSp">
        <pc:chgData name="John Friesen" userId="S::john.friesen@operationworld.org::9d3a757e-09a8-42a2-b315-fa47145d8ae5" providerId="AD" clId="Web-{99BE4E26-1799-921B-A277-45549D4406F3}" dt="2025-02-14T23:06:08.740" v="1" actId="1076"/>
        <pc:sldMkLst>
          <pc:docMk/>
          <pc:sldMk cId="0" sldId="257"/>
        </pc:sldMkLst>
        <pc:grpChg chg="mod">
          <ac:chgData name="John Friesen" userId="S::john.friesen@operationworld.org::9d3a757e-09a8-42a2-b315-fa47145d8ae5" providerId="AD" clId="Web-{99BE4E26-1799-921B-A277-45549D4406F3}" dt="2025-02-14T23:06:08.740" v="1" actId="1076"/>
          <ac:grpSpMkLst>
            <pc:docMk/>
            <pc:sldMk cId="0" sldId="257"/>
            <ac:grpSpMk id="4" creationId="{00000000-0000-0000-0000-000000000000}"/>
          </ac:grpSpMkLst>
        </pc:grpChg>
        <pc:picChg chg="mod">
          <ac:chgData name="John Friesen" userId="S::john.friesen@operationworld.org::9d3a757e-09a8-42a2-b315-fa47145d8ae5" providerId="AD" clId="Web-{99BE4E26-1799-921B-A277-45549D4406F3}" dt="2025-02-14T23:06:08.724" v="0" actId="1076"/>
          <ac:picMkLst>
            <pc:docMk/>
            <pc:sldMk cId="0" sldId="257"/>
            <ac:picMk id="2" creationId="{00000000-0000-0000-0000-000000000000}"/>
          </ac:picMkLst>
        </pc:picChg>
      </pc:sldChg>
      <pc:sldChg chg="modSp">
        <pc:chgData name="John Friesen" userId="S::john.friesen@operationworld.org::9d3a757e-09a8-42a2-b315-fa47145d8ae5" providerId="AD" clId="Web-{99BE4E26-1799-921B-A277-45549D4406F3}" dt="2025-02-14T23:07:13.148" v="20"/>
        <pc:sldMkLst>
          <pc:docMk/>
          <pc:sldMk cId="0" sldId="258"/>
        </pc:sldMkLst>
        <pc:graphicFrameChg chg="mod modGraphic">
          <ac:chgData name="John Friesen" userId="S::john.friesen@operationworld.org::9d3a757e-09a8-42a2-b315-fa47145d8ae5" providerId="AD" clId="Web-{99BE4E26-1799-921B-A277-45549D4406F3}" dt="2025-02-14T23:07:13.148" v="20"/>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6611E239-273A-E226-B55F-3666918D4FA2}"/>
    <pc:docChg chg="modSld">
      <pc:chgData name="John Friesen" userId="S::john.friesen@operationworld.org::9d3a757e-09a8-42a2-b315-fa47145d8ae5" providerId="AD" clId="Web-{6611E239-273A-E226-B55F-3666918D4FA2}" dt="2025-01-05T01:51:50.581" v="7"/>
      <pc:docMkLst>
        <pc:docMk/>
      </pc:docMkLst>
      <pc:sldChg chg="modSp">
        <pc:chgData name="John Friesen" userId="S::john.friesen@operationworld.org::9d3a757e-09a8-42a2-b315-fa47145d8ae5" providerId="AD" clId="Web-{6611E239-273A-E226-B55F-3666918D4FA2}" dt="2025-01-05T01:51:50.581" v="7"/>
        <pc:sldMkLst>
          <pc:docMk/>
          <pc:sldMk cId="0" sldId="258"/>
        </pc:sldMkLst>
        <pc:graphicFrameChg chg="modGraphic">
          <ac:chgData name="John Friesen" userId="S::john.friesen@operationworld.org::9d3a757e-09a8-42a2-b315-fa47145d8ae5" providerId="AD" clId="Web-{6611E239-273A-E226-B55F-3666918D4FA2}" dt="2025-01-05T01:51:50.581" v="7"/>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12F47215-E044-36E0-8A38-32FCBEF5670F}"/>
    <pc:docChg chg="modSld">
      <pc:chgData name="Cathy Friesen" userId="S::cathy.friesen@operationworld.org::4b911d97-c06d-45ce-a5f8-d43e0fc64acb" providerId="AD" clId="Web-{12F47215-E044-36E0-8A38-32FCBEF5670F}" dt="2025-01-04T02:05:13.034" v="1" actId="20577"/>
      <pc:docMkLst>
        <pc:docMk/>
      </pc:docMkLst>
      <pc:sldChg chg="modSp">
        <pc:chgData name="Cathy Friesen" userId="S::cathy.friesen@operationworld.org::4b911d97-c06d-45ce-a5f8-d43e0fc64acb" providerId="AD" clId="Web-{12F47215-E044-36E0-8A38-32FCBEF5670F}" dt="2025-01-04T02:05:13.034" v="1" actId="20577"/>
        <pc:sldMkLst>
          <pc:docMk/>
          <pc:sldMk cId="0" sldId="257"/>
        </pc:sldMkLst>
        <pc:spChg chg="mod">
          <ac:chgData name="Cathy Friesen" userId="S::cathy.friesen@operationworld.org::4b911d97-c06d-45ce-a5f8-d43e0fc64acb" providerId="AD" clId="Web-{12F47215-E044-36E0-8A38-32FCBEF5670F}" dt="2025-01-04T02:05:13.034"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D892F7B4-5B90-417E-BFFF-4B98228D1AE7}"/>
    <pc:docChg chg="modSld">
      <pc:chgData name="John Friesen" userId="S::john.friesen@operationworld.org::9d3a757e-09a8-42a2-b315-fa47145d8ae5" providerId="AD" clId="Web-{D892F7B4-5B90-417E-BFFF-4B98228D1AE7}" dt="2025-02-03T20:26:54.351" v="3" actId="1076"/>
      <pc:docMkLst>
        <pc:docMk/>
      </pc:docMkLst>
      <pc:sldChg chg="addSp modSp">
        <pc:chgData name="John Friesen" userId="S::john.friesen@operationworld.org::9d3a757e-09a8-42a2-b315-fa47145d8ae5" providerId="AD" clId="Web-{D892F7B4-5B90-417E-BFFF-4B98228D1AE7}" dt="2025-02-03T20:26:54.351" v="3" actId="1076"/>
        <pc:sldMkLst>
          <pc:docMk/>
          <pc:sldMk cId="0" sldId="259"/>
        </pc:sldMkLst>
        <pc:spChg chg="mod">
          <ac:chgData name="John Friesen" userId="S::john.friesen@operationworld.org::9d3a757e-09a8-42a2-b315-fa47145d8ae5" providerId="AD" clId="Web-{D892F7B4-5B90-417E-BFFF-4B98228D1AE7}" dt="2025-02-03T20:26:48.210" v="2" actId="1076"/>
          <ac:spMkLst>
            <pc:docMk/>
            <pc:sldMk cId="0" sldId="259"/>
            <ac:spMk id="3" creationId="{00000000-0000-0000-0000-000000000000}"/>
          </ac:spMkLst>
        </pc:spChg>
        <pc:spChg chg="add mod">
          <ac:chgData name="John Friesen" userId="S::john.friesen@operationworld.org::9d3a757e-09a8-42a2-b315-fa47145d8ae5" providerId="AD" clId="Web-{D892F7B4-5B90-417E-BFFF-4B98228D1AE7}" dt="2025-02-03T20:26:54.351" v="3" actId="1076"/>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4"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013729" y="2011016"/>
            <a:ext cx="5715000" cy="2857500"/>
          </a:xfrm>
          <a:prstGeom prst="rect">
            <a:avLst/>
          </a:prstGeom>
          <a:noFill/>
        </p:spPr>
      </p:pic>
      <p:grpSp>
        <p:nvGrpSpPr>
          <p:cNvPr id="4" name="Group 3"/>
          <p:cNvGrpSpPr/>
          <p:nvPr/>
        </p:nvGrpSpPr>
        <p:grpSpPr>
          <a:xfrm>
            <a:off x="6829575" y="2716491"/>
            <a:ext cx="4662989" cy="1446550"/>
            <a:chOff x="6191250" y="2705725"/>
            <a:chExt cx="4662989" cy="1446550"/>
          </a:xfrm>
        </p:grpSpPr>
        <p:sp>
          <p:nvSpPr>
            <p:cNvPr id="5" name="TextBox 4"/>
            <p:cNvSpPr txBox="1"/>
            <p:nvPr/>
          </p:nvSpPr>
          <p:spPr>
            <a:xfrm>
              <a:off x="6191250" y="2705725"/>
              <a:ext cx="4662989"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E02A41"/>
                  </a:solidFill>
                  <a:latin typeface="Trebuchet MS"/>
                </a:rPr>
                <a:t>PRAYING FOR
</a:t>
              </a:r>
              <a:r>
                <a:rPr lang="en-US" sz="6000" u="none" strike="noStrike" cap="none" spc="0" dirty="0">
                  <a:solidFill>
                    <a:srgbClr val="E02A41"/>
                  </a:solidFill>
                  <a:latin typeface="Trebuchet MS"/>
                </a:rPr>
                <a:t>AZERBAIJAN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758371189"/>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Baku</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10,397,713</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58.4 %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Azerbaijani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69.4 yrs (165th/236)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God raised up an Azeri Church, even amidst trials! Only 40 known Azeri believers lived in the country in 1991. Now there are more than 10,000, with the majority in Baku. Even more ethnic Azeris follow Christ inside of Iran. Some Azeri believers create their own music, literature, poetry, and other indigenous forms of worship. Even so, most Christians in Azerbaijan are primarily of foreign ethnicities. Pray for good fellowship among all the believers.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91">
  <a:themeElements>
    <a:clrScheme name="Theme9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CF</PrayerPointComplete>
  </documentManagement>
</p:properties>
</file>

<file path=customXml/itemProps1.xml><?xml version="1.0" encoding="utf-8"?>
<ds:datastoreItem xmlns:ds="http://schemas.openxmlformats.org/officeDocument/2006/customXml" ds:itemID="{5EC423C1-34CC-4EAA-B224-E2DC3CD0555B}"/>
</file>

<file path=customXml/itemProps2.xml><?xml version="1.0" encoding="utf-8"?>
<ds:datastoreItem xmlns:ds="http://schemas.openxmlformats.org/officeDocument/2006/customXml" ds:itemID="{5CBA4837-ED12-465C-973B-CA0E0A312E1A}">
  <ds:schemaRefs>
    <ds:schemaRef ds:uri="http://schemas.microsoft.com/sharepoint/v3/contenttype/forms"/>
  </ds:schemaRefs>
</ds:datastoreItem>
</file>

<file path=customXml/itemProps3.xml><?xml version="1.0" encoding="utf-8"?>
<ds:datastoreItem xmlns:ds="http://schemas.openxmlformats.org/officeDocument/2006/customXml" ds:itemID="{2D83966F-E453-4A7B-BCE3-C17D1412F81D}">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Theme91</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24</cp:revision>
  <dcterms:created xsi:type="dcterms:W3CDTF">2024-12-17T23:28:41Z</dcterms:created>
  <dcterms:modified xsi:type="dcterms:W3CDTF">2025-02-14T23:07:40Z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